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34"/>
  </p:handoutMasterIdLst>
  <p:sldIdLst>
    <p:sldId id="269" r:id="rId4"/>
    <p:sldId id="262" r:id="rId5"/>
    <p:sldId id="316" r:id="rId6"/>
    <p:sldId id="319" r:id="rId7"/>
    <p:sldId id="310" r:id="rId8"/>
    <p:sldId id="309" r:id="rId9"/>
    <p:sldId id="314" r:id="rId10"/>
    <p:sldId id="315" r:id="rId11"/>
    <p:sldId id="313" r:id="rId12"/>
    <p:sldId id="312" r:id="rId13"/>
    <p:sldId id="317" r:id="rId14"/>
    <p:sldId id="308" r:id="rId15"/>
    <p:sldId id="318" r:id="rId16"/>
    <p:sldId id="320" r:id="rId17"/>
    <p:sldId id="321" r:id="rId18"/>
    <p:sldId id="322" r:id="rId19"/>
    <p:sldId id="323" r:id="rId20"/>
    <p:sldId id="324" r:id="rId21"/>
    <p:sldId id="325" r:id="rId22"/>
    <p:sldId id="327" r:id="rId23"/>
    <p:sldId id="328" r:id="rId24"/>
    <p:sldId id="329" r:id="rId25"/>
    <p:sldId id="330" r:id="rId26"/>
    <p:sldId id="331" r:id="rId27"/>
    <p:sldId id="332" r:id="rId28"/>
    <p:sldId id="335" r:id="rId29"/>
    <p:sldId id="333" r:id="rId30"/>
    <p:sldId id="334" r:id="rId31"/>
    <p:sldId id="336" r:id="rId32"/>
    <p:sldId id="337" r:id="rId3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00" autoAdjust="0"/>
    <p:restoredTop sz="94660"/>
  </p:normalViewPr>
  <p:slideViewPr>
    <p:cSldViewPr snapToGrid="0">
      <p:cViewPr>
        <p:scale>
          <a:sx n="50" d="100"/>
          <a:sy n="50" d="100"/>
        </p:scale>
        <p:origin x="29" y="782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77BD0B-6671-4918-806E-AF0774B524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F1A4F-3D55-422C-B8A0-C2EEC91719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0EC3D-81A6-4902-813A-4CE4ADA4DAC6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FC158-C225-492E-802F-7EBCFB6688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DE1C6-A288-45E1-BE0A-B9F0DF7DD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B810D-ABC1-4B66-A2CB-528B918A94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89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411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20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0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0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051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533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48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256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2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67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7766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518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86266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94408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512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627159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569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33901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5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7" r:id="rId3"/>
    <p:sldLayoutId id="2147483746" r:id="rId4"/>
    <p:sldLayoutId id="2147483731" r:id="rId5"/>
    <p:sldLayoutId id="2147483737" r:id="rId6"/>
    <p:sldLayoutId id="2147483736" r:id="rId7"/>
    <p:sldLayoutId id="2147483740" r:id="rId8"/>
    <p:sldLayoutId id="2147483741" r:id="rId9"/>
    <p:sldLayoutId id="2147483744" r:id="rId10"/>
    <p:sldLayoutId id="2147483742" r:id="rId11"/>
    <p:sldLayoutId id="2147483745" r:id="rId12"/>
    <p:sldLayoutId id="2147483748" r:id="rId13"/>
    <p:sldLayoutId id="2147483749" r:id="rId14"/>
    <p:sldLayoutId id="2147483753" r:id="rId15"/>
    <p:sldLayoutId id="2147483754" r:id="rId16"/>
    <p:sldLayoutId id="2147483750" r:id="rId17"/>
    <p:sldLayoutId id="2147483751" r:id="rId18"/>
    <p:sldLayoutId id="2147483752" r:id="rId19"/>
    <p:sldLayoutId id="2147483755" r:id="rId20"/>
    <p:sldLayoutId id="2147483758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56" r:id="rId2"/>
    <p:sldLayoutId id="2147483757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keuseof.com/tag/ebay-vs-amazon-online-shopping/" TargetMode="External"/><Relationship Id="rId2" Type="http://schemas.openxmlformats.org/officeDocument/2006/relationships/hyperlink" Target="https://www.webretailer.com/b/ebay-vs-amazon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finance.yahoo.com/quote/EBAY?p=EBAY&amp;.tsrc=fin-srch" TargetMode="External"/><Relationship Id="rId4" Type="http://schemas.openxmlformats.org/officeDocument/2006/relationships/hyperlink" Target="https://www.quora.com/Why-is-eBay-losing-a-lo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4867853"/>
            <a:ext cx="118872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Stock Price eBay VS Amazon 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0" y="5783499"/>
            <a:ext cx="1188705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By : Darrell Yonathan / 1706042825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ord 5">
            <a:extLst>
              <a:ext uri="{FF2B5EF4-FFF2-40B4-BE49-F238E27FC236}">
                <a16:creationId xmlns:a16="http://schemas.microsoft.com/office/drawing/2014/main" id="{073D4C8E-CDE2-4205-819D-3BFDC216CAFC}"/>
              </a:ext>
            </a:extLst>
          </p:cNvPr>
          <p:cNvSpPr/>
          <p:nvPr/>
        </p:nvSpPr>
        <p:spPr>
          <a:xfrm>
            <a:off x="3032789" y="0"/>
            <a:ext cx="6134459" cy="1272152"/>
          </a:xfrm>
          <a:custGeom>
            <a:avLst/>
            <a:gdLst>
              <a:gd name="connsiteX0" fmla="*/ 7414648 w 8686800"/>
              <a:gd name="connsiteY0" fmla="*/ 7414648 h 8686800"/>
              <a:gd name="connsiteX1" fmla="*/ 1280189 w 8686800"/>
              <a:gd name="connsiteY1" fmla="*/ 7422663 h 8686800"/>
              <a:gd name="connsiteX2" fmla="*/ 7414648 w 8686800"/>
              <a:gd name="connsiteY2" fmla="*/ 7414648 h 8686800"/>
              <a:gd name="connsiteX0" fmla="*/ 6134459 w 6134459"/>
              <a:gd name="connsiteY0" fmla="*/ 0 h 1272152"/>
              <a:gd name="connsiteX1" fmla="*/ 0 w 6134459"/>
              <a:gd name="connsiteY1" fmla="*/ 8015 h 1272152"/>
              <a:gd name="connsiteX2" fmla="*/ 6134459 w 6134459"/>
              <a:gd name="connsiteY2" fmla="*/ 0 h 1272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34459" h="1272152">
                <a:moveTo>
                  <a:pt x="6134459" y="0"/>
                </a:moveTo>
                <a:cubicBezTo>
                  <a:pt x="4441389" y="1693070"/>
                  <a:pt x="1697488" y="1696655"/>
                  <a:pt x="0" y="8015"/>
                </a:cubicBezTo>
                <a:lnTo>
                  <a:pt x="6134459" y="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D71703-90E5-471F-9F7A-80DBFE5D8999}"/>
              </a:ext>
            </a:extLst>
          </p:cNvPr>
          <p:cNvSpPr txBox="1"/>
          <p:nvPr/>
        </p:nvSpPr>
        <p:spPr>
          <a:xfrm>
            <a:off x="206339" y="3726775"/>
            <a:ext cx="5184812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Geometric Brownian Motion</a:t>
            </a:r>
            <a:endParaRPr lang="ko-KR" altLang="en-US" sz="4400" b="1" dirty="0">
              <a:solidFill>
                <a:schemeClr val="accent2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9CD0BDD-6F26-4361-A547-BF741610BA15}"/>
              </a:ext>
            </a:extLst>
          </p:cNvPr>
          <p:cNvGrpSpPr/>
          <p:nvPr/>
        </p:nvGrpSpPr>
        <p:grpSpPr>
          <a:xfrm>
            <a:off x="6470053" y="4450050"/>
            <a:ext cx="5515608" cy="1815882"/>
            <a:chOff x="6562727" y="4545330"/>
            <a:chExt cx="5515608" cy="181588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26EA8F0-F442-4FFC-8579-5D0C732B9B50}"/>
                </a:ext>
              </a:extLst>
            </p:cNvPr>
            <p:cNvSpPr txBox="1"/>
            <p:nvPr/>
          </p:nvSpPr>
          <p:spPr>
            <a:xfrm>
              <a:off x="6562727" y="5156275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RUMUS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C1559B6-DCDC-4171-B68F-317D94A74123}"/>
                </a:ext>
              </a:extLst>
            </p:cNvPr>
            <p:cNvSpPr txBox="1"/>
            <p:nvPr/>
          </p:nvSpPr>
          <p:spPr>
            <a:xfrm>
              <a:off x="8702430" y="4545330"/>
              <a:ext cx="3375905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 	= Stock Price</a:t>
              </a:r>
            </a:p>
            <a:p>
              <a:endParaRPr lang="en-US" sz="1600" dirty="0"/>
            </a:p>
            <a:p>
              <a:r>
                <a:rPr lang="el-GR" sz="1600" dirty="0"/>
                <a:t>μ</a:t>
              </a:r>
              <a:r>
                <a:rPr lang="en-US" sz="1600" dirty="0"/>
                <a:t> 	= </a:t>
              </a:r>
              <a:r>
                <a:rPr lang="en-US" sz="1600" dirty="0" err="1"/>
                <a:t>Koefesien</a:t>
              </a:r>
              <a:r>
                <a:rPr lang="en-US" sz="1600" dirty="0"/>
                <a:t> Drift</a:t>
              </a:r>
            </a:p>
            <a:p>
              <a:endParaRPr lang="en-US" sz="1600" dirty="0"/>
            </a:p>
            <a:p>
              <a:r>
                <a:rPr lang="el-GR" sz="1600" dirty="0"/>
                <a:t>σ</a:t>
              </a:r>
              <a:r>
                <a:rPr lang="en-US" sz="1600" dirty="0"/>
                <a:t> 	= </a:t>
              </a:r>
              <a:r>
                <a:rPr lang="en-US" sz="1600" dirty="0" err="1"/>
                <a:t>Koefesien</a:t>
              </a:r>
              <a:r>
                <a:rPr lang="en-US" sz="1600" dirty="0"/>
                <a:t> Diffusion</a:t>
              </a:r>
            </a:p>
            <a:p>
              <a:endParaRPr lang="en-US" sz="1600" dirty="0"/>
            </a:p>
            <a:p>
              <a:r>
                <a:rPr lang="en-US" sz="1600" dirty="0" err="1"/>
                <a:t>Wt</a:t>
              </a:r>
              <a:r>
                <a:rPr lang="en-US" sz="1600" dirty="0"/>
                <a:t>	= Brownian Motion</a:t>
              </a:r>
              <a:endParaRPr lang="el-GR" sz="1600" dirty="0"/>
            </a:p>
          </p:txBody>
        </p:sp>
        <p:sp>
          <p:nvSpPr>
            <p:cNvPr id="17" name="Chevron 25">
              <a:extLst>
                <a:ext uri="{FF2B5EF4-FFF2-40B4-BE49-F238E27FC236}">
                  <a16:creationId xmlns:a16="http://schemas.microsoft.com/office/drawing/2014/main" id="{11954844-D29B-432E-B52A-581E6A79D474}"/>
                </a:ext>
              </a:extLst>
            </p:cNvPr>
            <p:cNvSpPr/>
            <p:nvPr/>
          </p:nvSpPr>
          <p:spPr>
            <a:xfrm>
              <a:off x="8205044" y="519641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0DAC199B-B585-48D4-80D0-946E2D4F9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161" y="33567"/>
            <a:ext cx="4134774" cy="4134774"/>
          </a:xfrm>
          <a:prstGeom prst="rect">
            <a:avLst/>
          </a:prstGeom>
        </p:spPr>
      </p:pic>
      <p:pic>
        <p:nvPicPr>
          <p:cNvPr id="29" name="Content Placeholder 3">
            <a:extLst>
              <a:ext uri="{FF2B5EF4-FFF2-40B4-BE49-F238E27FC236}">
                <a16:creationId xmlns:a16="http://schemas.microsoft.com/office/drawing/2014/main" id="{CE182CEF-B36F-4267-832B-E58523194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17" y="5337994"/>
            <a:ext cx="6155343" cy="72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6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1C3A331-50ED-4AA0-B149-94D8763F4B5C}"/>
              </a:ext>
            </a:extLst>
          </p:cNvPr>
          <p:cNvSpPr/>
          <p:nvPr/>
        </p:nvSpPr>
        <p:spPr>
          <a:xfrm>
            <a:off x="6779575" y="1703581"/>
            <a:ext cx="4012004" cy="3156876"/>
          </a:xfrm>
          <a:custGeom>
            <a:avLst/>
            <a:gdLst>
              <a:gd name="connsiteX0" fmla="*/ 935369 w 4012004"/>
              <a:gd name="connsiteY0" fmla="*/ 1848105 h 3156876"/>
              <a:gd name="connsiteX1" fmla="*/ 945185 w 4012004"/>
              <a:gd name="connsiteY1" fmla="*/ 1857921 h 3156876"/>
              <a:gd name="connsiteX2" fmla="*/ 945185 w 4012004"/>
              <a:gd name="connsiteY2" fmla="*/ 2044195 h 3156876"/>
              <a:gd name="connsiteX3" fmla="*/ 948513 w 4012004"/>
              <a:gd name="connsiteY3" fmla="*/ 2043523 h 3156876"/>
              <a:gd name="connsiteX4" fmla="*/ 1037128 w 4012004"/>
              <a:gd name="connsiteY4" fmla="*/ 2132138 h 3156876"/>
              <a:gd name="connsiteX5" fmla="*/ 1037128 w 4012004"/>
              <a:gd name="connsiteY5" fmla="*/ 2473212 h 3156876"/>
              <a:gd name="connsiteX6" fmla="*/ 948513 w 4012004"/>
              <a:gd name="connsiteY6" fmla="*/ 2561827 h 3156876"/>
              <a:gd name="connsiteX7" fmla="*/ 945185 w 4012004"/>
              <a:gd name="connsiteY7" fmla="*/ 2561155 h 3156876"/>
              <a:gd name="connsiteX8" fmla="*/ 945185 w 4012004"/>
              <a:gd name="connsiteY8" fmla="*/ 3147060 h 3156876"/>
              <a:gd name="connsiteX9" fmla="*/ 935369 w 4012004"/>
              <a:gd name="connsiteY9" fmla="*/ 3156876 h 3156876"/>
              <a:gd name="connsiteX10" fmla="*/ 925553 w 4012004"/>
              <a:gd name="connsiteY10" fmla="*/ 3147060 h 3156876"/>
              <a:gd name="connsiteX11" fmla="*/ 925553 w 4012004"/>
              <a:gd name="connsiteY11" fmla="*/ 2557192 h 3156876"/>
              <a:gd name="connsiteX12" fmla="*/ 914020 w 4012004"/>
              <a:gd name="connsiteY12" fmla="*/ 2554863 h 3156876"/>
              <a:gd name="connsiteX13" fmla="*/ 859898 w 4012004"/>
              <a:gd name="connsiteY13" fmla="*/ 2473212 h 3156876"/>
              <a:gd name="connsiteX14" fmla="*/ 859898 w 4012004"/>
              <a:gd name="connsiteY14" fmla="*/ 2132138 h 3156876"/>
              <a:gd name="connsiteX15" fmla="*/ 914020 w 4012004"/>
              <a:gd name="connsiteY15" fmla="*/ 2050487 h 3156876"/>
              <a:gd name="connsiteX16" fmla="*/ 925553 w 4012004"/>
              <a:gd name="connsiteY16" fmla="*/ 2048159 h 3156876"/>
              <a:gd name="connsiteX17" fmla="*/ 925553 w 4012004"/>
              <a:gd name="connsiteY17" fmla="*/ 1857921 h 3156876"/>
              <a:gd name="connsiteX18" fmla="*/ 935369 w 4012004"/>
              <a:gd name="connsiteY18" fmla="*/ 1848105 h 3156876"/>
              <a:gd name="connsiteX19" fmla="*/ 88615 w 4012004"/>
              <a:gd name="connsiteY19" fmla="*/ 1565010 h 3156876"/>
              <a:gd name="connsiteX20" fmla="*/ 98431 w 4012004"/>
              <a:gd name="connsiteY20" fmla="*/ 1574826 h 3156876"/>
              <a:gd name="connsiteX21" fmla="*/ 98431 w 4012004"/>
              <a:gd name="connsiteY21" fmla="*/ 2000946 h 3156876"/>
              <a:gd name="connsiteX22" fmla="*/ 123108 w 4012004"/>
              <a:gd name="connsiteY22" fmla="*/ 2005928 h 3156876"/>
              <a:gd name="connsiteX23" fmla="*/ 177230 w 4012004"/>
              <a:gd name="connsiteY23" fmla="*/ 2087579 h 3156876"/>
              <a:gd name="connsiteX24" fmla="*/ 177230 w 4012004"/>
              <a:gd name="connsiteY24" fmla="*/ 2510024 h 3156876"/>
              <a:gd name="connsiteX25" fmla="*/ 123108 w 4012004"/>
              <a:gd name="connsiteY25" fmla="*/ 2591675 h 3156876"/>
              <a:gd name="connsiteX26" fmla="*/ 98431 w 4012004"/>
              <a:gd name="connsiteY26" fmla="*/ 2596658 h 3156876"/>
              <a:gd name="connsiteX27" fmla="*/ 98431 w 4012004"/>
              <a:gd name="connsiteY27" fmla="*/ 2863965 h 3156876"/>
              <a:gd name="connsiteX28" fmla="*/ 88615 w 4012004"/>
              <a:gd name="connsiteY28" fmla="*/ 2873781 h 3156876"/>
              <a:gd name="connsiteX29" fmla="*/ 78799 w 4012004"/>
              <a:gd name="connsiteY29" fmla="*/ 2863965 h 3156876"/>
              <a:gd name="connsiteX30" fmla="*/ 78799 w 4012004"/>
              <a:gd name="connsiteY30" fmla="*/ 2596658 h 3156876"/>
              <a:gd name="connsiteX31" fmla="*/ 54122 w 4012004"/>
              <a:gd name="connsiteY31" fmla="*/ 2591675 h 3156876"/>
              <a:gd name="connsiteX32" fmla="*/ 0 w 4012004"/>
              <a:gd name="connsiteY32" fmla="*/ 2510024 h 3156876"/>
              <a:gd name="connsiteX33" fmla="*/ 0 w 4012004"/>
              <a:gd name="connsiteY33" fmla="*/ 2087579 h 3156876"/>
              <a:gd name="connsiteX34" fmla="*/ 54122 w 4012004"/>
              <a:gd name="connsiteY34" fmla="*/ 2005928 h 3156876"/>
              <a:gd name="connsiteX35" fmla="*/ 78799 w 4012004"/>
              <a:gd name="connsiteY35" fmla="*/ 2000946 h 3156876"/>
              <a:gd name="connsiteX36" fmla="*/ 78799 w 4012004"/>
              <a:gd name="connsiteY36" fmla="*/ 1574826 h 3156876"/>
              <a:gd name="connsiteX37" fmla="*/ 88615 w 4012004"/>
              <a:gd name="connsiteY37" fmla="*/ 1565010 h 3156876"/>
              <a:gd name="connsiteX38" fmla="*/ 1586411 w 4012004"/>
              <a:gd name="connsiteY38" fmla="*/ 1177255 h 3156876"/>
              <a:gd name="connsiteX39" fmla="*/ 1596227 w 4012004"/>
              <a:gd name="connsiteY39" fmla="*/ 1187071 h 3156876"/>
              <a:gd name="connsiteX40" fmla="*/ 1596227 w 4012004"/>
              <a:gd name="connsiteY40" fmla="*/ 1351438 h 3156876"/>
              <a:gd name="connsiteX41" fmla="*/ 1620904 w 4012004"/>
              <a:gd name="connsiteY41" fmla="*/ 1356420 h 3156876"/>
              <a:gd name="connsiteX42" fmla="*/ 1675026 w 4012004"/>
              <a:gd name="connsiteY42" fmla="*/ 1438071 h 3156876"/>
              <a:gd name="connsiteX43" fmla="*/ 1675026 w 4012004"/>
              <a:gd name="connsiteY43" fmla="*/ 1701703 h 3156876"/>
              <a:gd name="connsiteX44" fmla="*/ 1620904 w 4012004"/>
              <a:gd name="connsiteY44" fmla="*/ 1783354 h 3156876"/>
              <a:gd name="connsiteX45" fmla="*/ 1596227 w 4012004"/>
              <a:gd name="connsiteY45" fmla="*/ 1788336 h 3156876"/>
              <a:gd name="connsiteX46" fmla="*/ 1596227 w 4012004"/>
              <a:gd name="connsiteY46" fmla="*/ 1952702 h 3156876"/>
              <a:gd name="connsiteX47" fmla="*/ 1586411 w 4012004"/>
              <a:gd name="connsiteY47" fmla="*/ 1962518 h 3156876"/>
              <a:gd name="connsiteX48" fmla="*/ 1576595 w 4012004"/>
              <a:gd name="connsiteY48" fmla="*/ 1952702 h 3156876"/>
              <a:gd name="connsiteX49" fmla="*/ 1576595 w 4012004"/>
              <a:gd name="connsiteY49" fmla="*/ 1788336 h 3156876"/>
              <a:gd name="connsiteX50" fmla="*/ 1551918 w 4012004"/>
              <a:gd name="connsiteY50" fmla="*/ 1783354 h 3156876"/>
              <a:gd name="connsiteX51" fmla="*/ 1497796 w 4012004"/>
              <a:gd name="connsiteY51" fmla="*/ 1701703 h 3156876"/>
              <a:gd name="connsiteX52" fmla="*/ 1497796 w 4012004"/>
              <a:gd name="connsiteY52" fmla="*/ 1438071 h 3156876"/>
              <a:gd name="connsiteX53" fmla="*/ 1551918 w 4012004"/>
              <a:gd name="connsiteY53" fmla="*/ 1356420 h 3156876"/>
              <a:gd name="connsiteX54" fmla="*/ 1576595 w 4012004"/>
              <a:gd name="connsiteY54" fmla="*/ 1351438 h 3156876"/>
              <a:gd name="connsiteX55" fmla="*/ 1576595 w 4012004"/>
              <a:gd name="connsiteY55" fmla="*/ 1187071 h 3156876"/>
              <a:gd name="connsiteX56" fmla="*/ 1586411 w 4012004"/>
              <a:gd name="connsiteY56" fmla="*/ 1177255 h 3156876"/>
              <a:gd name="connsiteX57" fmla="*/ 2426794 w 4012004"/>
              <a:gd name="connsiteY57" fmla="*/ 488999 h 3156876"/>
              <a:gd name="connsiteX58" fmla="*/ 2436610 w 4012004"/>
              <a:gd name="connsiteY58" fmla="*/ 498815 h 3156876"/>
              <a:gd name="connsiteX59" fmla="*/ 2436610 w 4012004"/>
              <a:gd name="connsiteY59" fmla="*/ 589710 h 3156876"/>
              <a:gd name="connsiteX60" fmla="*/ 2465450 w 4012004"/>
              <a:gd name="connsiteY60" fmla="*/ 595532 h 3156876"/>
              <a:gd name="connsiteX61" fmla="*/ 2515409 w 4012004"/>
              <a:gd name="connsiteY61" fmla="*/ 670903 h 3156876"/>
              <a:gd name="connsiteX62" fmla="*/ 2515409 w 4012004"/>
              <a:gd name="connsiteY62" fmla="*/ 1726684 h 3156876"/>
              <a:gd name="connsiteX63" fmla="*/ 2465450 w 4012004"/>
              <a:gd name="connsiteY63" fmla="*/ 1802055 h 3156876"/>
              <a:gd name="connsiteX64" fmla="*/ 2436610 w 4012004"/>
              <a:gd name="connsiteY64" fmla="*/ 1807877 h 3156876"/>
              <a:gd name="connsiteX65" fmla="*/ 2436610 w 4012004"/>
              <a:gd name="connsiteY65" fmla="*/ 1984270 h 3156876"/>
              <a:gd name="connsiteX66" fmla="*/ 2426794 w 4012004"/>
              <a:gd name="connsiteY66" fmla="*/ 1994086 h 3156876"/>
              <a:gd name="connsiteX67" fmla="*/ 2416978 w 4012004"/>
              <a:gd name="connsiteY67" fmla="*/ 1984270 h 3156876"/>
              <a:gd name="connsiteX68" fmla="*/ 2416978 w 4012004"/>
              <a:gd name="connsiteY68" fmla="*/ 1807877 h 3156876"/>
              <a:gd name="connsiteX69" fmla="*/ 2388138 w 4012004"/>
              <a:gd name="connsiteY69" fmla="*/ 1802055 h 3156876"/>
              <a:gd name="connsiteX70" fmla="*/ 2338179 w 4012004"/>
              <a:gd name="connsiteY70" fmla="*/ 1726684 h 3156876"/>
              <a:gd name="connsiteX71" fmla="*/ 2338179 w 4012004"/>
              <a:gd name="connsiteY71" fmla="*/ 670903 h 3156876"/>
              <a:gd name="connsiteX72" fmla="*/ 2388138 w 4012004"/>
              <a:gd name="connsiteY72" fmla="*/ 595532 h 3156876"/>
              <a:gd name="connsiteX73" fmla="*/ 2416978 w 4012004"/>
              <a:gd name="connsiteY73" fmla="*/ 589710 h 3156876"/>
              <a:gd name="connsiteX74" fmla="*/ 2416978 w 4012004"/>
              <a:gd name="connsiteY74" fmla="*/ 498815 h 3156876"/>
              <a:gd name="connsiteX75" fmla="*/ 2426794 w 4012004"/>
              <a:gd name="connsiteY75" fmla="*/ 488999 h 3156876"/>
              <a:gd name="connsiteX76" fmla="*/ 3058591 w 4012004"/>
              <a:gd name="connsiteY76" fmla="*/ 20757 h 3156876"/>
              <a:gd name="connsiteX77" fmla="*/ 3068407 w 4012004"/>
              <a:gd name="connsiteY77" fmla="*/ 30573 h 3156876"/>
              <a:gd name="connsiteX78" fmla="*/ 3068407 w 4012004"/>
              <a:gd name="connsiteY78" fmla="*/ 236262 h 3156876"/>
              <a:gd name="connsiteX79" fmla="*/ 3093084 w 4012004"/>
              <a:gd name="connsiteY79" fmla="*/ 241244 h 3156876"/>
              <a:gd name="connsiteX80" fmla="*/ 3147206 w 4012004"/>
              <a:gd name="connsiteY80" fmla="*/ 322895 h 3156876"/>
              <a:gd name="connsiteX81" fmla="*/ 3147206 w 4012004"/>
              <a:gd name="connsiteY81" fmla="*/ 871974 h 3156876"/>
              <a:gd name="connsiteX82" fmla="*/ 3093084 w 4012004"/>
              <a:gd name="connsiteY82" fmla="*/ 953625 h 3156876"/>
              <a:gd name="connsiteX83" fmla="*/ 3068407 w 4012004"/>
              <a:gd name="connsiteY83" fmla="*/ 958607 h 3156876"/>
              <a:gd name="connsiteX84" fmla="*/ 3068407 w 4012004"/>
              <a:gd name="connsiteY84" fmla="*/ 1319712 h 3156876"/>
              <a:gd name="connsiteX85" fmla="*/ 3058591 w 4012004"/>
              <a:gd name="connsiteY85" fmla="*/ 1329528 h 3156876"/>
              <a:gd name="connsiteX86" fmla="*/ 3048775 w 4012004"/>
              <a:gd name="connsiteY86" fmla="*/ 1319712 h 3156876"/>
              <a:gd name="connsiteX87" fmla="*/ 3048775 w 4012004"/>
              <a:gd name="connsiteY87" fmla="*/ 958607 h 3156876"/>
              <a:gd name="connsiteX88" fmla="*/ 3024098 w 4012004"/>
              <a:gd name="connsiteY88" fmla="*/ 953625 h 3156876"/>
              <a:gd name="connsiteX89" fmla="*/ 2969976 w 4012004"/>
              <a:gd name="connsiteY89" fmla="*/ 871974 h 3156876"/>
              <a:gd name="connsiteX90" fmla="*/ 2969976 w 4012004"/>
              <a:gd name="connsiteY90" fmla="*/ 322895 h 3156876"/>
              <a:gd name="connsiteX91" fmla="*/ 3024098 w 4012004"/>
              <a:gd name="connsiteY91" fmla="*/ 241244 h 3156876"/>
              <a:gd name="connsiteX92" fmla="*/ 3048775 w 4012004"/>
              <a:gd name="connsiteY92" fmla="*/ 236262 h 3156876"/>
              <a:gd name="connsiteX93" fmla="*/ 3048775 w 4012004"/>
              <a:gd name="connsiteY93" fmla="*/ 30573 h 3156876"/>
              <a:gd name="connsiteX94" fmla="*/ 3058591 w 4012004"/>
              <a:gd name="connsiteY94" fmla="*/ 20757 h 3156876"/>
              <a:gd name="connsiteX95" fmla="*/ 3923389 w 4012004"/>
              <a:gd name="connsiteY95" fmla="*/ 0 h 3156876"/>
              <a:gd name="connsiteX96" fmla="*/ 3933205 w 4012004"/>
              <a:gd name="connsiteY96" fmla="*/ 9816 h 3156876"/>
              <a:gd name="connsiteX97" fmla="*/ 3933205 w 4012004"/>
              <a:gd name="connsiteY97" fmla="*/ 58587 h 3156876"/>
              <a:gd name="connsiteX98" fmla="*/ 3957882 w 4012004"/>
              <a:gd name="connsiteY98" fmla="*/ 63569 h 3156876"/>
              <a:gd name="connsiteX99" fmla="*/ 4012004 w 4012004"/>
              <a:gd name="connsiteY99" fmla="*/ 145220 h 3156876"/>
              <a:gd name="connsiteX100" fmla="*/ 4012004 w 4012004"/>
              <a:gd name="connsiteY100" fmla="*/ 467633 h 3156876"/>
              <a:gd name="connsiteX101" fmla="*/ 3957882 w 4012004"/>
              <a:gd name="connsiteY101" fmla="*/ 549284 h 3156876"/>
              <a:gd name="connsiteX102" fmla="*/ 3933205 w 4012004"/>
              <a:gd name="connsiteY102" fmla="*/ 554266 h 3156876"/>
              <a:gd name="connsiteX103" fmla="*/ 3933205 w 4012004"/>
              <a:gd name="connsiteY103" fmla="*/ 775447 h 3156876"/>
              <a:gd name="connsiteX104" fmla="*/ 3923389 w 4012004"/>
              <a:gd name="connsiteY104" fmla="*/ 785263 h 3156876"/>
              <a:gd name="connsiteX105" fmla="*/ 3913573 w 4012004"/>
              <a:gd name="connsiteY105" fmla="*/ 775447 h 3156876"/>
              <a:gd name="connsiteX106" fmla="*/ 3913573 w 4012004"/>
              <a:gd name="connsiteY106" fmla="*/ 554266 h 3156876"/>
              <a:gd name="connsiteX107" fmla="*/ 3888896 w 4012004"/>
              <a:gd name="connsiteY107" fmla="*/ 549284 h 3156876"/>
              <a:gd name="connsiteX108" fmla="*/ 3834774 w 4012004"/>
              <a:gd name="connsiteY108" fmla="*/ 467633 h 3156876"/>
              <a:gd name="connsiteX109" fmla="*/ 3834774 w 4012004"/>
              <a:gd name="connsiteY109" fmla="*/ 145220 h 3156876"/>
              <a:gd name="connsiteX110" fmla="*/ 3888896 w 4012004"/>
              <a:gd name="connsiteY110" fmla="*/ 63569 h 3156876"/>
              <a:gd name="connsiteX111" fmla="*/ 3913573 w 4012004"/>
              <a:gd name="connsiteY111" fmla="*/ 58587 h 3156876"/>
              <a:gd name="connsiteX112" fmla="*/ 3913573 w 4012004"/>
              <a:gd name="connsiteY112" fmla="*/ 9816 h 3156876"/>
              <a:gd name="connsiteX113" fmla="*/ 3923389 w 4012004"/>
              <a:gd name="connsiteY113" fmla="*/ 0 h 315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4012004" h="3156876">
                <a:moveTo>
                  <a:pt x="935369" y="1848105"/>
                </a:moveTo>
                <a:cubicBezTo>
                  <a:pt x="940790" y="1848105"/>
                  <a:pt x="945185" y="1852500"/>
                  <a:pt x="945185" y="1857921"/>
                </a:cubicBezTo>
                <a:lnTo>
                  <a:pt x="945185" y="2044195"/>
                </a:lnTo>
                <a:lnTo>
                  <a:pt x="948513" y="2043523"/>
                </a:lnTo>
                <a:cubicBezTo>
                  <a:pt x="997454" y="2043523"/>
                  <a:pt x="1037128" y="2083197"/>
                  <a:pt x="1037128" y="2132138"/>
                </a:cubicBezTo>
                <a:lnTo>
                  <a:pt x="1037128" y="2473212"/>
                </a:lnTo>
                <a:cubicBezTo>
                  <a:pt x="1037128" y="2522153"/>
                  <a:pt x="997454" y="2561827"/>
                  <a:pt x="948513" y="2561827"/>
                </a:cubicBezTo>
                <a:lnTo>
                  <a:pt x="945185" y="2561155"/>
                </a:lnTo>
                <a:lnTo>
                  <a:pt x="945185" y="3147060"/>
                </a:lnTo>
                <a:cubicBezTo>
                  <a:pt x="945185" y="3152481"/>
                  <a:pt x="940790" y="3156876"/>
                  <a:pt x="935369" y="3156876"/>
                </a:cubicBezTo>
                <a:cubicBezTo>
                  <a:pt x="929948" y="3156876"/>
                  <a:pt x="925553" y="3152481"/>
                  <a:pt x="925553" y="3147060"/>
                </a:cubicBezTo>
                <a:lnTo>
                  <a:pt x="925553" y="2557192"/>
                </a:lnTo>
                <a:lnTo>
                  <a:pt x="914020" y="2554863"/>
                </a:lnTo>
                <a:cubicBezTo>
                  <a:pt x="882214" y="2541411"/>
                  <a:pt x="859898" y="2509918"/>
                  <a:pt x="859898" y="2473212"/>
                </a:cubicBezTo>
                <a:lnTo>
                  <a:pt x="859898" y="2132138"/>
                </a:lnTo>
                <a:cubicBezTo>
                  <a:pt x="859898" y="2095432"/>
                  <a:pt x="882214" y="2063939"/>
                  <a:pt x="914020" y="2050487"/>
                </a:cubicBezTo>
                <a:lnTo>
                  <a:pt x="925553" y="2048159"/>
                </a:lnTo>
                <a:lnTo>
                  <a:pt x="925553" y="1857921"/>
                </a:lnTo>
                <a:cubicBezTo>
                  <a:pt x="925553" y="1852500"/>
                  <a:pt x="929948" y="1848105"/>
                  <a:pt x="935369" y="1848105"/>
                </a:cubicBezTo>
                <a:close/>
                <a:moveTo>
                  <a:pt x="88615" y="1565010"/>
                </a:moveTo>
                <a:cubicBezTo>
                  <a:pt x="94036" y="1565010"/>
                  <a:pt x="98431" y="1569405"/>
                  <a:pt x="98431" y="1574826"/>
                </a:cubicBezTo>
                <a:lnTo>
                  <a:pt x="98431" y="2000946"/>
                </a:lnTo>
                <a:lnTo>
                  <a:pt x="123108" y="2005928"/>
                </a:lnTo>
                <a:cubicBezTo>
                  <a:pt x="154913" y="2019380"/>
                  <a:pt x="177230" y="2050873"/>
                  <a:pt x="177230" y="2087579"/>
                </a:cubicBezTo>
                <a:lnTo>
                  <a:pt x="177230" y="2510024"/>
                </a:lnTo>
                <a:cubicBezTo>
                  <a:pt x="177230" y="2546730"/>
                  <a:pt x="154913" y="2578223"/>
                  <a:pt x="123108" y="2591675"/>
                </a:cubicBezTo>
                <a:lnTo>
                  <a:pt x="98431" y="2596658"/>
                </a:lnTo>
                <a:lnTo>
                  <a:pt x="98431" y="2863965"/>
                </a:lnTo>
                <a:cubicBezTo>
                  <a:pt x="98431" y="2869386"/>
                  <a:pt x="94036" y="2873781"/>
                  <a:pt x="88615" y="2873781"/>
                </a:cubicBezTo>
                <a:cubicBezTo>
                  <a:pt x="83194" y="2873781"/>
                  <a:pt x="78799" y="2869386"/>
                  <a:pt x="78799" y="2863965"/>
                </a:cubicBezTo>
                <a:lnTo>
                  <a:pt x="78799" y="2596658"/>
                </a:lnTo>
                <a:lnTo>
                  <a:pt x="54122" y="2591675"/>
                </a:lnTo>
                <a:cubicBezTo>
                  <a:pt x="22316" y="2578223"/>
                  <a:pt x="0" y="2546730"/>
                  <a:pt x="0" y="2510024"/>
                </a:cubicBezTo>
                <a:lnTo>
                  <a:pt x="0" y="2087579"/>
                </a:lnTo>
                <a:cubicBezTo>
                  <a:pt x="0" y="2050873"/>
                  <a:pt x="22316" y="2019380"/>
                  <a:pt x="54122" y="2005928"/>
                </a:cubicBezTo>
                <a:lnTo>
                  <a:pt x="78799" y="2000946"/>
                </a:lnTo>
                <a:lnTo>
                  <a:pt x="78799" y="1574826"/>
                </a:lnTo>
                <a:cubicBezTo>
                  <a:pt x="78799" y="1569405"/>
                  <a:pt x="83194" y="1565010"/>
                  <a:pt x="88615" y="1565010"/>
                </a:cubicBezTo>
                <a:close/>
                <a:moveTo>
                  <a:pt x="1586411" y="1177255"/>
                </a:moveTo>
                <a:cubicBezTo>
                  <a:pt x="1591832" y="1177255"/>
                  <a:pt x="1596227" y="1181650"/>
                  <a:pt x="1596227" y="1187071"/>
                </a:cubicBezTo>
                <a:lnTo>
                  <a:pt x="1596227" y="1351438"/>
                </a:lnTo>
                <a:lnTo>
                  <a:pt x="1620904" y="1356420"/>
                </a:lnTo>
                <a:cubicBezTo>
                  <a:pt x="1652709" y="1369872"/>
                  <a:pt x="1675026" y="1401365"/>
                  <a:pt x="1675026" y="1438071"/>
                </a:cubicBezTo>
                <a:lnTo>
                  <a:pt x="1675026" y="1701703"/>
                </a:lnTo>
                <a:cubicBezTo>
                  <a:pt x="1675026" y="1738409"/>
                  <a:pt x="1652709" y="1769902"/>
                  <a:pt x="1620904" y="1783354"/>
                </a:cubicBezTo>
                <a:lnTo>
                  <a:pt x="1596227" y="1788336"/>
                </a:lnTo>
                <a:lnTo>
                  <a:pt x="1596227" y="1952702"/>
                </a:lnTo>
                <a:cubicBezTo>
                  <a:pt x="1596227" y="1958123"/>
                  <a:pt x="1591832" y="1962518"/>
                  <a:pt x="1586411" y="1962518"/>
                </a:cubicBezTo>
                <a:cubicBezTo>
                  <a:pt x="1580990" y="1962518"/>
                  <a:pt x="1576595" y="1958123"/>
                  <a:pt x="1576595" y="1952702"/>
                </a:cubicBezTo>
                <a:lnTo>
                  <a:pt x="1576595" y="1788336"/>
                </a:lnTo>
                <a:lnTo>
                  <a:pt x="1551918" y="1783354"/>
                </a:lnTo>
                <a:cubicBezTo>
                  <a:pt x="1520113" y="1769902"/>
                  <a:pt x="1497796" y="1738409"/>
                  <a:pt x="1497796" y="1701703"/>
                </a:cubicBezTo>
                <a:lnTo>
                  <a:pt x="1497796" y="1438071"/>
                </a:lnTo>
                <a:cubicBezTo>
                  <a:pt x="1497796" y="1401365"/>
                  <a:pt x="1520113" y="1369872"/>
                  <a:pt x="1551918" y="1356420"/>
                </a:cubicBezTo>
                <a:lnTo>
                  <a:pt x="1576595" y="1351438"/>
                </a:lnTo>
                <a:lnTo>
                  <a:pt x="1576595" y="1187071"/>
                </a:lnTo>
                <a:cubicBezTo>
                  <a:pt x="1576595" y="1181650"/>
                  <a:pt x="1580990" y="1177255"/>
                  <a:pt x="1586411" y="1177255"/>
                </a:cubicBezTo>
                <a:close/>
                <a:moveTo>
                  <a:pt x="2426794" y="488999"/>
                </a:moveTo>
                <a:cubicBezTo>
                  <a:pt x="2432215" y="488999"/>
                  <a:pt x="2436610" y="493394"/>
                  <a:pt x="2436610" y="498815"/>
                </a:cubicBezTo>
                <a:lnTo>
                  <a:pt x="2436610" y="589710"/>
                </a:lnTo>
                <a:lnTo>
                  <a:pt x="2465450" y="595532"/>
                </a:lnTo>
                <a:cubicBezTo>
                  <a:pt x="2494809" y="607950"/>
                  <a:pt x="2515409" y="637021"/>
                  <a:pt x="2515409" y="670903"/>
                </a:cubicBezTo>
                <a:lnTo>
                  <a:pt x="2515409" y="1726684"/>
                </a:lnTo>
                <a:cubicBezTo>
                  <a:pt x="2515409" y="1760566"/>
                  <a:pt x="2494809" y="1789637"/>
                  <a:pt x="2465450" y="1802055"/>
                </a:cubicBezTo>
                <a:lnTo>
                  <a:pt x="2436610" y="1807877"/>
                </a:lnTo>
                <a:lnTo>
                  <a:pt x="2436610" y="1984270"/>
                </a:lnTo>
                <a:cubicBezTo>
                  <a:pt x="2436610" y="1989691"/>
                  <a:pt x="2432215" y="1994086"/>
                  <a:pt x="2426794" y="1994086"/>
                </a:cubicBezTo>
                <a:cubicBezTo>
                  <a:pt x="2421373" y="1994086"/>
                  <a:pt x="2416978" y="1989691"/>
                  <a:pt x="2416978" y="1984270"/>
                </a:cubicBezTo>
                <a:lnTo>
                  <a:pt x="2416978" y="1807877"/>
                </a:lnTo>
                <a:lnTo>
                  <a:pt x="2388138" y="1802055"/>
                </a:lnTo>
                <a:cubicBezTo>
                  <a:pt x="2358779" y="1789637"/>
                  <a:pt x="2338179" y="1760566"/>
                  <a:pt x="2338179" y="1726684"/>
                </a:cubicBezTo>
                <a:lnTo>
                  <a:pt x="2338179" y="670903"/>
                </a:lnTo>
                <a:cubicBezTo>
                  <a:pt x="2338179" y="637021"/>
                  <a:pt x="2358779" y="607950"/>
                  <a:pt x="2388138" y="595532"/>
                </a:cubicBezTo>
                <a:lnTo>
                  <a:pt x="2416978" y="589710"/>
                </a:lnTo>
                <a:lnTo>
                  <a:pt x="2416978" y="498815"/>
                </a:lnTo>
                <a:cubicBezTo>
                  <a:pt x="2416978" y="493394"/>
                  <a:pt x="2421373" y="488999"/>
                  <a:pt x="2426794" y="488999"/>
                </a:cubicBezTo>
                <a:close/>
                <a:moveTo>
                  <a:pt x="3058591" y="20757"/>
                </a:moveTo>
                <a:cubicBezTo>
                  <a:pt x="3064012" y="20757"/>
                  <a:pt x="3068407" y="25152"/>
                  <a:pt x="3068407" y="30573"/>
                </a:cubicBezTo>
                <a:lnTo>
                  <a:pt x="3068407" y="236262"/>
                </a:lnTo>
                <a:lnTo>
                  <a:pt x="3093084" y="241244"/>
                </a:lnTo>
                <a:cubicBezTo>
                  <a:pt x="3124889" y="254696"/>
                  <a:pt x="3147206" y="286189"/>
                  <a:pt x="3147206" y="322895"/>
                </a:cubicBezTo>
                <a:lnTo>
                  <a:pt x="3147206" y="871974"/>
                </a:lnTo>
                <a:cubicBezTo>
                  <a:pt x="3147206" y="908680"/>
                  <a:pt x="3124889" y="940173"/>
                  <a:pt x="3093084" y="953625"/>
                </a:cubicBezTo>
                <a:lnTo>
                  <a:pt x="3068407" y="958607"/>
                </a:lnTo>
                <a:lnTo>
                  <a:pt x="3068407" y="1319712"/>
                </a:lnTo>
                <a:cubicBezTo>
                  <a:pt x="3068407" y="1325133"/>
                  <a:pt x="3064012" y="1329528"/>
                  <a:pt x="3058591" y="1329528"/>
                </a:cubicBezTo>
                <a:cubicBezTo>
                  <a:pt x="3053170" y="1329528"/>
                  <a:pt x="3048775" y="1325133"/>
                  <a:pt x="3048775" y="1319712"/>
                </a:cubicBezTo>
                <a:lnTo>
                  <a:pt x="3048775" y="958607"/>
                </a:lnTo>
                <a:lnTo>
                  <a:pt x="3024098" y="953625"/>
                </a:lnTo>
                <a:cubicBezTo>
                  <a:pt x="2992293" y="940173"/>
                  <a:pt x="2969976" y="908680"/>
                  <a:pt x="2969976" y="871974"/>
                </a:cubicBezTo>
                <a:lnTo>
                  <a:pt x="2969976" y="322895"/>
                </a:lnTo>
                <a:cubicBezTo>
                  <a:pt x="2969976" y="286189"/>
                  <a:pt x="2992293" y="254696"/>
                  <a:pt x="3024098" y="241244"/>
                </a:cubicBezTo>
                <a:lnTo>
                  <a:pt x="3048775" y="236262"/>
                </a:lnTo>
                <a:lnTo>
                  <a:pt x="3048775" y="30573"/>
                </a:lnTo>
                <a:cubicBezTo>
                  <a:pt x="3048775" y="25152"/>
                  <a:pt x="3053170" y="20757"/>
                  <a:pt x="3058591" y="20757"/>
                </a:cubicBezTo>
                <a:close/>
                <a:moveTo>
                  <a:pt x="3923389" y="0"/>
                </a:moveTo>
                <a:cubicBezTo>
                  <a:pt x="3928810" y="0"/>
                  <a:pt x="3933205" y="4395"/>
                  <a:pt x="3933205" y="9816"/>
                </a:cubicBezTo>
                <a:lnTo>
                  <a:pt x="3933205" y="58587"/>
                </a:lnTo>
                <a:lnTo>
                  <a:pt x="3957882" y="63569"/>
                </a:lnTo>
                <a:cubicBezTo>
                  <a:pt x="3989687" y="77021"/>
                  <a:pt x="4012004" y="108514"/>
                  <a:pt x="4012004" y="145220"/>
                </a:cubicBezTo>
                <a:lnTo>
                  <a:pt x="4012004" y="467633"/>
                </a:lnTo>
                <a:cubicBezTo>
                  <a:pt x="4012004" y="504339"/>
                  <a:pt x="3989687" y="535832"/>
                  <a:pt x="3957882" y="549284"/>
                </a:cubicBezTo>
                <a:lnTo>
                  <a:pt x="3933205" y="554266"/>
                </a:lnTo>
                <a:lnTo>
                  <a:pt x="3933205" y="775447"/>
                </a:lnTo>
                <a:cubicBezTo>
                  <a:pt x="3933205" y="780868"/>
                  <a:pt x="3928810" y="785263"/>
                  <a:pt x="3923389" y="785263"/>
                </a:cubicBezTo>
                <a:cubicBezTo>
                  <a:pt x="3917968" y="785263"/>
                  <a:pt x="3913573" y="780868"/>
                  <a:pt x="3913573" y="775447"/>
                </a:cubicBezTo>
                <a:lnTo>
                  <a:pt x="3913573" y="554266"/>
                </a:lnTo>
                <a:lnTo>
                  <a:pt x="3888896" y="549284"/>
                </a:lnTo>
                <a:cubicBezTo>
                  <a:pt x="3857091" y="535832"/>
                  <a:pt x="3834774" y="504339"/>
                  <a:pt x="3834774" y="467633"/>
                </a:cubicBezTo>
                <a:lnTo>
                  <a:pt x="3834774" y="145220"/>
                </a:lnTo>
                <a:cubicBezTo>
                  <a:pt x="3834774" y="108514"/>
                  <a:pt x="3857091" y="77021"/>
                  <a:pt x="3888896" y="63569"/>
                </a:cubicBezTo>
                <a:lnTo>
                  <a:pt x="3913573" y="58587"/>
                </a:lnTo>
                <a:lnTo>
                  <a:pt x="3913573" y="9816"/>
                </a:lnTo>
                <a:cubicBezTo>
                  <a:pt x="3913573" y="4395"/>
                  <a:pt x="3917968" y="0"/>
                  <a:pt x="3923389" y="0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09401" y="700077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Geometric Brownian Motion</a:t>
            </a:r>
          </a:p>
          <a:p>
            <a:endParaRPr lang="en-US" dirty="0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9E9A33A4-5C19-4D66-9B2E-FA8E6573764B}"/>
              </a:ext>
            </a:extLst>
          </p:cNvPr>
          <p:cNvSpPr/>
          <p:nvPr/>
        </p:nvSpPr>
        <p:spPr>
          <a:xfrm>
            <a:off x="6162675" y="1289794"/>
            <a:ext cx="5062605" cy="3292445"/>
          </a:xfrm>
          <a:custGeom>
            <a:avLst/>
            <a:gdLst>
              <a:gd name="connsiteX0" fmla="*/ 88615 w 5062605"/>
              <a:gd name="connsiteY0" fmla="*/ 2479156 h 3292445"/>
              <a:gd name="connsiteX1" fmla="*/ 98431 w 5062605"/>
              <a:gd name="connsiteY1" fmla="*/ 2488972 h 3292445"/>
              <a:gd name="connsiteX2" fmla="*/ 98431 w 5062605"/>
              <a:gd name="connsiteY2" fmla="*/ 2537743 h 3292445"/>
              <a:gd name="connsiteX3" fmla="*/ 123108 w 5062605"/>
              <a:gd name="connsiteY3" fmla="*/ 2542725 h 3292445"/>
              <a:gd name="connsiteX4" fmla="*/ 177230 w 5062605"/>
              <a:gd name="connsiteY4" fmla="*/ 2624376 h 3292445"/>
              <a:gd name="connsiteX5" fmla="*/ 177230 w 5062605"/>
              <a:gd name="connsiteY5" fmla="*/ 2888009 h 3292445"/>
              <a:gd name="connsiteX6" fmla="*/ 123108 w 5062605"/>
              <a:gd name="connsiteY6" fmla="*/ 2969660 h 3292445"/>
              <a:gd name="connsiteX7" fmla="*/ 98431 w 5062605"/>
              <a:gd name="connsiteY7" fmla="*/ 2974643 h 3292445"/>
              <a:gd name="connsiteX8" fmla="*/ 98431 w 5062605"/>
              <a:gd name="connsiteY8" fmla="*/ 3254603 h 3292445"/>
              <a:gd name="connsiteX9" fmla="*/ 88615 w 5062605"/>
              <a:gd name="connsiteY9" fmla="*/ 3264419 h 3292445"/>
              <a:gd name="connsiteX10" fmla="*/ 78799 w 5062605"/>
              <a:gd name="connsiteY10" fmla="*/ 3254603 h 3292445"/>
              <a:gd name="connsiteX11" fmla="*/ 78799 w 5062605"/>
              <a:gd name="connsiteY11" fmla="*/ 2974643 h 3292445"/>
              <a:gd name="connsiteX12" fmla="*/ 54122 w 5062605"/>
              <a:gd name="connsiteY12" fmla="*/ 2969660 h 3292445"/>
              <a:gd name="connsiteX13" fmla="*/ 0 w 5062605"/>
              <a:gd name="connsiteY13" fmla="*/ 2888009 h 3292445"/>
              <a:gd name="connsiteX14" fmla="*/ 0 w 5062605"/>
              <a:gd name="connsiteY14" fmla="*/ 2624376 h 3292445"/>
              <a:gd name="connsiteX15" fmla="*/ 54122 w 5062605"/>
              <a:gd name="connsiteY15" fmla="*/ 2542725 h 3292445"/>
              <a:gd name="connsiteX16" fmla="*/ 78799 w 5062605"/>
              <a:gd name="connsiteY16" fmla="*/ 2537743 h 3292445"/>
              <a:gd name="connsiteX17" fmla="*/ 78799 w 5062605"/>
              <a:gd name="connsiteY17" fmla="*/ 2488972 h 3292445"/>
              <a:gd name="connsiteX18" fmla="*/ 88615 w 5062605"/>
              <a:gd name="connsiteY18" fmla="*/ 2479156 h 3292445"/>
              <a:gd name="connsiteX19" fmla="*/ 1346625 w 5062605"/>
              <a:gd name="connsiteY19" fmla="*/ 2407874 h 3292445"/>
              <a:gd name="connsiteX20" fmla="*/ 1356441 w 5062605"/>
              <a:gd name="connsiteY20" fmla="*/ 2417690 h 3292445"/>
              <a:gd name="connsiteX21" fmla="*/ 1356441 w 5062605"/>
              <a:gd name="connsiteY21" fmla="*/ 2582057 h 3292445"/>
              <a:gd name="connsiteX22" fmla="*/ 1381118 w 5062605"/>
              <a:gd name="connsiteY22" fmla="*/ 2587039 h 3292445"/>
              <a:gd name="connsiteX23" fmla="*/ 1435240 w 5062605"/>
              <a:gd name="connsiteY23" fmla="*/ 2668690 h 3292445"/>
              <a:gd name="connsiteX24" fmla="*/ 1435240 w 5062605"/>
              <a:gd name="connsiteY24" fmla="*/ 2932322 h 3292445"/>
              <a:gd name="connsiteX25" fmla="*/ 1381118 w 5062605"/>
              <a:gd name="connsiteY25" fmla="*/ 3013974 h 3292445"/>
              <a:gd name="connsiteX26" fmla="*/ 1356441 w 5062605"/>
              <a:gd name="connsiteY26" fmla="*/ 3018956 h 3292445"/>
              <a:gd name="connsiteX27" fmla="*/ 1356441 w 5062605"/>
              <a:gd name="connsiteY27" fmla="*/ 3183321 h 3292445"/>
              <a:gd name="connsiteX28" fmla="*/ 1346625 w 5062605"/>
              <a:gd name="connsiteY28" fmla="*/ 3193137 h 3292445"/>
              <a:gd name="connsiteX29" fmla="*/ 1336809 w 5062605"/>
              <a:gd name="connsiteY29" fmla="*/ 3183321 h 3292445"/>
              <a:gd name="connsiteX30" fmla="*/ 1336809 w 5062605"/>
              <a:gd name="connsiteY30" fmla="*/ 3018956 h 3292445"/>
              <a:gd name="connsiteX31" fmla="*/ 1312132 w 5062605"/>
              <a:gd name="connsiteY31" fmla="*/ 3013974 h 3292445"/>
              <a:gd name="connsiteX32" fmla="*/ 1258010 w 5062605"/>
              <a:gd name="connsiteY32" fmla="*/ 2932322 h 3292445"/>
              <a:gd name="connsiteX33" fmla="*/ 1258010 w 5062605"/>
              <a:gd name="connsiteY33" fmla="*/ 2668690 h 3292445"/>
              <a:gd name="connsiteX34" fmla="*/ 1312132 w 5062605"/>
              <a:gd name="connsiteY34" fmla="*/ 2587039 h 3292445"/>
              <a:gd name="connsiteX35" fmla="*/ 1336809 w 5062605"/>
              <a:gd name="connsiteY35" fmla="*/ 2582057 h 3292445"/>
              <a:gd name="connsiteX36" fmla="*/ 1336809 w 5062605"/>
              <a:gd name="connsiteY36" fmla="*/ 2417690 h 3292445"/>
              <a:gd name="connsiteX37" fmla="*/ 1346625 w 5062605"/>
              <a:gd name="connsiteY37" fmla="*/ 2407874 h 3292445"/>
              <a:gd name="connsiteX38" fmla="*/ 290638 w 5062605"/>
              <a:gd name="connsiteY38" fmla="*/ 2240460 h 3292445"/>
              <a:gd name="connsiteX39" fmla="*/ 300454 w 5062605"/>
              <a:gd name="connsiteY39" fmla="*/ 2250276 h 3292445"/>
              <a:gd name="connsiteX40" fmla="*/ 300454 w 5062605"/>
              <a:gd name="connsiteY40" fmla="*/ 2414643 h 3292445"/>
              <a:gd name="connsiteX41" fmla="*/ 325131 w 5062605"/>
              <a:gd name="connsiteY41" fmla="*/ 2419625 h 3292445"/>
              <a:gd name="connsiteX42" fmla="*/ 379253 w 5062605"/>
              <a:gd name="connsiteY42" fmla="*/ 2501276 h 3292445"/>
              <a:gd name="connsiteX43" fmla="*/ 379253 w 5062605"/>
              <a:gd name="connsiteY43" fmla="*/ 2764909 h 3292445"/>
              <a:gd name="connsiteX44" fmla="*/ 325131 w 5062605"/>
              <a:gd name="connsiteY44" fmla="*/ 2846560 h 3292445"/>
              <a:gd name="connsiteX45" fmla="*/ 300454 w 5062605"/>
              <a:gd name="connsiteY45" fmla="*/ 2851542 h 3292445"/>
              <a:gd name="connsiteX46" fmla="*/ 300454 w 5062605"/>
              <a:gd name="connsiteY46" fmla="*/ 3015907 h 3292445"/>
              <a:gd name="connsiteX47" fmla="*/ 290638 w 5062605"/>
              <a:gd name="connsiteY47" fmla="*/ 3025723 h 3292445"/>
              <a:gd name="connsiteX48" fmla="*/ 280822 w 5062605"/>
              <a:gd name="connsiteY48" fmla="*/ 3015907 h 3292445"/>
              <a:gd name="connsiteX49" fmla="*/ 280822 w 5062605"/>
              <a:gd name="connsiteY49" fmla="*/ 2851542 h 3292445"/>
              <a:gd name="connsiteX50" fmla="*/ 256145 w 5062605"/>
              <a:gd name="connsiteY50" fmla="*/ 2846560 h 3292445"/>
              <a:gd name="connsiteX51" fmla="*/ 202023 w 5062605"/>
              <a:gd name="connsiteY51" fmla="*/ 2764909 h 3292445"/>
              <a:gd name="connsiteX52" fmla="*/ 202023 w 5062605"/>
              <a:gd name="connsiteY52" fmla="*/ 2501276 h 3292445"/>
              <a:gd name="connsiteX53" fmla="*/ 256145 w 5062605"/>
              <a:gd name="connsiteY53" fmla="*/ 2419625 h 3292445"/>
              <a:gd name="connsiteX54" fmla="*/ 280822 w 5062605"/>
              <a:gd name="connsiteY54" fmla="*/ 2414643 h 3292445"/>
              <a:gd name="connsiteX55" fmla="*/ 280822 w 5062605"/>
              <a:gd name="connsiteY55" fmla="*/ 2250276 h 3292445"/>
              <a:gd name="connsiteX56" fmla="*/ 290638 w 5062605"/>
              <a:gd name="connsiteY56" fmla="*/ 2240460 h 3292445"/>
              <a:gd name="connsiteX57" fmla="*/ 1769409 w 5062605"/>
              <a:gd name="connsiteY57" fmla="*/ 2178932 h 3292445"/>
              <a:gd name="connsiteX58" fmla="*/ 1779225 w 5062605"/>
              <a:gd name="connsiteY58" fmla="*/ 2188748 h 3292445"/>
              <a:gd name="connsiteX59" fmla="*/ 1779225 w 5062605"/>
              <a:gd name="connsiteY59" fmla="*/ 2237519 h 3292445"/>
              <a:gd name="connsiteX60" fmla="*/ 1803902 w 5062605"/>
              <a:gd name="connsiteY60" fmla="*/ 2242501 h 3292445"/>
              <a:gd name="connsiteX61" fmla="*/ 1858024 w 5062605"/>
              <a:gd name="connsiteY61" fmla="*/ 2324152 h 3292445"/>
              <a:gd name="connsiteX62" fmla="*/ 1858024 w 5062605"/>
              <a:gd name="connsiteY62" fmla="*/ 2679454 h 3292445"/>
              <a:gd name="connsiteX63" fmla="*/ 1803902 w 5062605"/>
              <a:gd name="connsiteY63" fmla="*/ 2761105 h 3292445"/>
              <a:gd name="connsiteX64" fmla="*/ 1779225 w 5062605"/>
              <a:gd name="connsiteY64" fmla="*/ 2766087 h 3292445"/>
              <a:gd name="connsiteX65" fmla="*/ 1779225 w 5062605"/>
              <a:gd name="connsiteY65" fmla="*/ 2954379 h 3292445"/>
              <a:gd name="connsiteX66" fmla="*/ 1769409 w 5062605"/>
              <a:gd name="connsiteY66" fmla="*/ 2964195 h 3292445"/>
              <a:gd name="connsiteX67" fmla="*/ 1759593 w 5062605"/>
              <a:gd name="connsiteY67" fmla="*/ 2954379 h 3292445"/>
              <a:gd name="connsiteX68" fmla="*/ 1759593 w 5062605"/>
              <a:gd name="connsiteY68" fmla="*/ 2766087 h 3292445"/>
              <a:gd name="connsiteX69" fmla="*/ 1734916 w 5062605"/>
              <a:gd name="connsiteY69" fmla="*/ 2761105 h 3292445"/>
              <a:gd name="connsiteX70" fmla="*/ 1680794 w 5062605"/>
              <a:gd name="connsiteY70" fmla="*/ 2679454 h 3292445"/>
              <a:gd name="connsiteX71" fmla="*/ 1680794 w 5062605"/>
              <a:gd name="connsiteY71" fmla="*/ 2324152 h 3292445"/>
              <a:gd name="connsiteX72" fmla="*/ 1734916 w 5062605"/>
              <a:gd name="connsiteY72" fmla="*/ 2242501 h 3292445"/>
              <a:gd name="connsiteX73" fmla="*/ 1759593 w 5062605"/>
              <a:gd name="connsiteY73" fmla="*/ 2237519 h 3292445"/>
              <a:gd name="connsiteX74" fmla="*/ 1759593 w 5062605"/>
              <a:gd name="connsiteY74" fmla="*/ 2188748 h 3292445"/>
              <a:gd name="connsiteX75" fmla="*/ 1769409 w 5062605"/>
              <a:gd name="connsiteY75" fmla="*/ 2178932 h 3292445"/>
              <a:gd name="connsiteX76" fmla="*/ 1128304 w 5062605"/>
              <a:gd name="connsiteY76" fmla="*/ 1983674 h 3292445"/>
              <a:gd name="connsiteX77" fmla="*/ 1138120 w 5062605"/>
              <a:gd name="connsiteY77" fmla="*/ 1993490 h 3292445"/>
              <a:gd name="connsiteX78" fmla="*/ 1138120 w 5062605"/>
              <a:gd name="connsiteY78" fmla="*/ 2159159 h 3292445"/>
              <a:gd name="connsiteX79" fmla="*/ 1171295 w 5062605"/>
              <a:gd name="connsiteY79" fmla="*/ 2165857 h 3292445"/>
              <a:gd name="connsiteX80" fmla="*/ 1225417 w 5062605"/>
              <a:gd name="connsiteY80" fmla="*/ 2247508 h 3292445"/>
              <a:gd name="connsiteX81" fmla="*/ 1225417 w 5062605"/>
              <a:gd name="connsiteY81" fmla="*/ 2826481 h 3292445"/>
              <a:gd name="connsiteX82" fmla="*/ 1171295 w 5062605"/>
              <a:gd name="connsiteY82" fmla="*/ 2908132 h 3292445"/>
              <a:gd name="connsiteX83" fmla="*/ 1138120 w 5062605"/>
              <a:gd name="connsiteY83" fmla="*/ 2914830 h 3292445"/>
              <a:gd name="connsiteX84" fmla="*/ 1138120 w 5062605"/>
              <a:gd name="connsiteY84" fmla="*/ 3282629 h 3292445"/>
              <a:gd name="connsiteX85" fmla="*/ 1128304 w 5062605"/>
              <a:gd name="connsiteY85" fmla="*/ 3292445 h 3292445"/>
              <a:gd name="connsiteX86" fmla="*/ 1118488 w 5062605"/>
              <a:gd name="connsiteY86" fmla="*/ 3282629 h 3292445"/>
              <a:gd name="connsiteX87" fmla="*/ 1118488 w 5062605"/>
              <a:gd name="connsiteY87" fmla="*/ 2911399 h 3292445"/>
              <a:gd name="connsiteX88" fmla="*/ 1102309 w 5062605"/>
              <a:gd name="connsiteY88" fmla="*/ 2908132 h 3292445"/>
              <a:gd name="connsiteX89" fmla="*/ 1048187 w 5062605"/>
              <a:gd name="connsiteY89" fmla="*/ 2826481 h 3292445"/>
              <a:gd name="connsiteX90" fmla="*/ 1048187 w 5062605"/>
              <a:gd name="connsiteY90" fmla="*/ 2247508 h 3292445"/>
              <a:gd name="connsiteX91" fmla="*/ 1102309 w 5062605"/>
              <a:gd name="connsiteY91" fmla="*/ 2165857 h 3292445"/>
              <a:gd name="connsiteX92" fmla="*/ 1118488 w 5062605"/>
              <a:gd name="connsiteY92" fmla="*/ 2162590 h 3292445"/>
              <a:gd name="connsiteX93" fmla="*/ 1118488 w 5062605"/>
              <a:gd name="connsiteY93" fmla="*/ 1993490 h 3292445"/>
              <a:gd name="connsiteX94" fmla="*/ 1128304 w 5062605"/>
              <a:gd name="connsiteY94" fmla="*/ 1983674 h 3292445"/>
              <a:gd name="connsiteX95" fmla="*/ 909984 w 5062605"/>
              <a:gd name="connsiteY95" fmla="*/ 1982807 h 3292445"/>
              <a:gd name="connsiteX96" fmla="*/ 919800 w 5062605"/>
              <a:gd name="connsiteY96" fmla="*/ 1992623 h 3292445"/>
              <a:gd name="connsiteX97" fmla="*/ 919800 w 5062605"/>
              <a:gd name="connsiteY97" fmla="*/ 2156990 h 3292445"/>
              <a:gd name="connsiteX98" fmla="*/ 944477 w 5062605"/>
              <a:gd name="connsiteY98" fmla="*/ 2161972 h 3292445"/>
              <a:gd name="connsiteX99" fmla="*/ 998599 w 5062605"/>
              <a:gd name="connsiteY99" fmla="*/ 2243623 h 3292445"/>
              <a:gd name="connsiteX100" fmla="*/ 998599 w 5062605"/>
              <a:gd name="connsiteY100" fmla="*/ 2507255 h 3292445"/>
              <a:gd name="connsiteX101" fmla="*/ 944477 w 5062605"/>
              <a:gd name="connsiteY101" fmla="*/ 2588906 h 3292445"/>
              <a:gd name="connsiteX102" fmla="*/ 919800 w 5062605"/>
              <a:gd name="connsiteY102" fmla="*/ 2593888 h 3292445"/>
              <a:gd name="connsiteX103" fmla="*/ 919800 w 5062605"/>
              <a:gd name="connsiteY103" fmla="*/ 2758254 h 3292445"/>
              <a:gd name="connsiteX104" fmla="*/ 909984 w 5062605"/>
              <a:gd name="connsiteY104" fmla="*/ 2768070 h 3292445"/>
              <a:gd name="connsiteX105" fmla="*/ 900168 w 5062605"/>
              <a:gd name="connsiteY105" fmla="*/ 2758254 h 3292445"/>
              <a:gd name="connsiteX106" fmla="*/ 900168 w 5062605"/>
              <a:gd name="connsiteY106" fmla="*/ 2593888 h 3292445"/>
              <a:gd name="connsiteX107" fmla="*/ 875491 w 5062605"/>
              <a:gd name="connsiteY107" fmla="*/ 2588906 h 3292445"/>
              <a:gd name="connsiteX108" fmla="*/ 821369 w 5062605"/>
              <a:gd name="connsiteY108" fmla="*/ 2507255 h 3292445"/>
              <a:gd name="connsiteX109" fmla="*/ 821369 w 5062605"/>
              <a:gd name="connsiteY109" fmla="*/ 2243623 h 3292445"/>
              <a:gd name="connsiteX110" fmla="*/ 875491 w 5062605"/>
              <a:gd name="connsiteY110" fmla="*/ 2161972 h 3292445"/>
              <a:gd name="connsiteX111" fmla="*/ 900168 w 5062605"/>
              <a:gd name="connsiteY111" fmla="*/ 2156990 h 3292445"/>
              <a:gd name="connsiteX112" fmla="*/ 900168 w 5062605"/>
              <a:gd name="connsiteY112" fmla="*/ 1992623 h 3292445"/>
              <a:gd name="connsiteX113" fmla="*/ 909984 w 5062605"/>
              <a:gd name="connsiteY113" fmla="*/ 1982807 h 3292445"/>
              <a:gd name="connsiteX114" fmla="*/ 497087 w 5062605"/>
              <a:gd name="connsiteY114" fmla="*/ 1926567 h 3292445"/>
              <a:gd name="connsiteX115" fmla="*/ 506903 w 5062605"/>
              <a:gd name="connsiteY115" fmla="*/ 1936383 h 3292445"/>
              <a:gd name="connsiteX116" fmla="*/ 506903 w 5062605"/>
              <a:gd name="connsiteY116" fmla="*/ 2362503 h 3292445"/>
              <a:gd name="connsiteX117" fmla="*/ 531580 w 5062605"/>
              <a:gd name="connsiteY117" fmla="*/ 2367485 h 3292445"/>
              <a:gd name="connsiteX118" fmla="*/ 585702 w 5062605"/>
              <a:gd name="connsiteY118" fmla="*/ 2449136 h 3292445"/>
              <a:gd name="connsiteX119" fmla="*/ 585702 w 5062605"/>
              <a:gd name="connsiteY119" fmla="*/ 2815710 h 3292445"/>
              <a:gd name="connsiteX120" fmla="*/ 531580 w 5062605"/>
              <a:gd name="connsiteY120" fmla="*/ 2897361 h 3292445"/>
              <a:gd name="connsiteX121" fmla="*/ 506903 w 5062605"/>
              <a:gd name="connsiteY121" fmla="*/ 2902343 h 3292445"/>
              <a:gd name="connsiteX122" fmla="*/ 506903 w 5062605"/>
              <a:gd name="connsiteY122" fmla="*/ 3225522 h 3292445"/>
              <a:gd name="connsiteX123" fmla="*/ 497087 w 5062605"/>
              <a:gd name="connsiteY123" fmla="*/ 3235338 h 3292445"/>
              <a:gd name="connsiteX124" fmla="*/ 487271 w 5062605"/>
              <a:gd name="connsiteY124" fmla="*/ 3225522 h 3292445"/>
              <a:gd name="connsiteX125" fmla="*/ 487271 w 5062605"/>
              <a:gd name="connsiteY125" fmla="*/ 2902343 h 3292445"/>
              <a:gd name="connsiteX126" fmla="*/ 462594 w 5062605"/>
              <a:gd name="connsiteY126" fmla="*/ 2897361 h 3292445"/>
              <a:gd name="connsiteX127" fmla="*/ 408472 w 5062605"/>
              <a:gd name="connsiteY127" fmla="*/ 2815710 h 3292445"/>
              <a:gd name="connsiteX128" fmla="*/ 408472 w 5062605"/>
              <a:gd name="connsiteY128" fmla="*/ 2449136 h 3292445"/>
              <a:gd name="connsiteX129" fmla="*/ 462594 w 5062605"/>
              <a:gd name="connsiteY129" fmla="*/ 2367485 h 3292445"/>
              <a:gd name="connsiteX130" fmla="*/ 487271 w 5062605"/>
              <a:gd name="connsiteY130" fmla="*/ 2362503 h 3292445"/>
              <a:gd name="connsiteX131" fmla="*/ 487271 w 5062605"/>
              <a:gd name="connsiteY131" fmla="*/ 1936383 h 3292445"/>
              <a:gd name="connsiteX132" fmla="*/ 497087 w 5062605"/>
              <a:gd name="connsiteY132" fmla="*/ 1926567 h 3292445"/>
              <a:gd name="connsiteX133" fmla="*/ 2606562 w 5062605"/>
              <a:gd name="connsiteY133" fmla="*/ 1886068 h 3292445"/>
              <a:gd name="connsiteX134" fmla="*/ 2616378 w 5062605"/>
              <a:gd name="connsiteY134" fmla="*/ 1895884 h 3292445"/>
              <a:gd name="connsiteX135" fmla="*/ 2616378 w 5062605"/>
              <a:gd name="connsiteY135" fmla="*/ 2322005 h 3292445"/>
              <a:gd name="connsiteX136" fmla="*/ 2641055 w 5062605"/>
              <a:gd name="connsiteY136" fmla="*/ 2326987 h 3292445"/>
              <a:gd name="connsiteX137" fmla="*/ 2695177 w 5062605"/>
              <a:gd name="connsiteY137" fmla="*/ 2408638 h 3292445"/>
              <a:gd name="connsiteX138" fmla="*/ 2695177 w 5062605"/>
              <a:gd name="connsiteY138" fmla="*/ 2491460 h 3292445"/>
              <a:gd name="connsiteX139" fmla="*/ 2641055 w 5062605"/>
              <a:gd name="connsiteY139" fmla="*/ 2573111 h 3292445"/>
              <a:gd name="connsiteX140" fmla="*/ 2616378 w 5062605"/>
              <a:gd name="connsiteY140" fmla="*/ 2578093 h 3292445"/>
              <a:gd name="connsiteX141" fmla="*/ 2616378 w 5062605"/>
              <a:gd name="connsiteY141" fmla="*/ 3185023 h 3292445"/>
              <a:gd name="connsiteX142" fmla="*/ 2606562 w 5062605"/>
              <a:gd name="connsiteY142" fmla="*/ 3194839 h 3292445"/>
              <a:gd name="connsiteX143" fmla="*/ 2596746 w 5062605"/>
              <a:gd name="connsiteY143" fmla="*/ 3185023 h 3292445"/>
              <a:gd name="connsiteX144" fmla="*/ 2596746 w 5062605"/>
              <a:gd name="connsiteY144" fmla="*/ 2578093 h 3292445"/>
              <a:gd name="connsiteX145" fmla="*/ 2572069 w 5062605"/>
              <a:gd name="connsiteY145" fmla="*/ 2573111 h 3292445"/>
              <a:gd name="connsiteX146" fmla="*/ 2517947 w 5062605"/>
              <a:gd name="connsiteY146" fmla="*/ 2491460 h 3292445"/>
              <a:gd name="connsiteX147" fmla="*/ 2517947 w 5062605"/>
              <a:gd name="connsiteY147" fmla="*/ 2408638 h 3292445"/>
              <a:gd name="connsiteX148" fmla="*/ 2572069 w 5062605"/>
              <a:gd name="connsiteY148" fmla="*/ 2326987 h 3292445"/>
              <a:gd name="connsiteX149" fmla="*/ 2596746 w 5062605"/>
              <a:gd name="connsiteY149" fmla="*/ 2322005 h 3292445"/>
              <a:gd name="connsiteX150" fmla="*/ 2596746 w 5062605"/>
              <a:gd name="connsiteY150" fmla="*/ 1895884 h 3292445"/>
              <a:gd name="connsiteX151" fmla="*/ 2606562 w 5062605"/>
              <a:gd name="connsiteY151" fmla="*/ 1886068 h 3292445"/>
              <a:gd name="connsiteX152" fmla="*/ 2840476 w 5062605"/>
              <a:gd name="connsiteY152" fmla="*/ 1806142 h 3292445"/>
              <a:gd name="connsiteX153" fmla="*/ 2850292 w 5062605"/>
              <a:gd name="connsiteY153" fmla="*/ 1815958 h 3292445"/>
              <a:gd name="connsiteX154" fmla="*/ 2850292 w 5062605"/>
              <a:gd name="connsiteY154" fmla="*/ 1980325 h 3292445"/>
              <a:gd name="connsiteX155" fmla="*/ 2874969 w 5062605"/>
              <a:gd name="connsiteY155" fmla="*/ 1985307 h 3292445"/>
              <a:gd name="connsiteX156" fmla="*/ 2929091 w 5062605"/>
              <a:gd name="connsiteY156" fmla="*/ 2066958 h 3292445"/>
              <a:gd name="connsiteX157" fmla="*/ 2929091 w 5062605"/>
              <a:gd name="connsiteY157" fmla="*/ 2173279 h 3292445"/>
              <a:gd name="connsiteX158" fmla="*/ 2874969 w 5062605"/>
              <a:gd name="connsiteY158" fmla="*/ 2254930 h 3292445"/>
              <a:gd name="connsiteX159" fmla="*/ 2850292 w 5062605"/>
              <a:gd name="connsiteY159" fmla="*/ 2259912 h 3292445"/>
              <a:gd name="connsiteX160" fmla="*/ 2850292 w 5062605"/>
              <a:gd name="connsiteY160" fmla="*/ 2581589 h 3292445"/>
              <a:gd name="connsiteX161" fmla="*/ 2840476 w 5062605"/>
              <a:gd name="connsiteY161" fmla="*/ 2591405 h 3292445"/>
              <a:gd name="connsiteX162" fmla="*/ 2830660 w 5062605"/>
              <a:gd name="connsiteY162" fmla="*/ 2581589 h 3292445"/>
              <a:gd name="connsiteX163" fmla="*/ 2830660 w 5062605"/>
              <a:gd name="connsiteY163" fmla="*/ 2259912 h 3292445"/>
              <a:gd name="connsiteX164" fmla="*/ 2805983 w 5062605"/>
              <a:gd name="connsiteY164" fmla="*/ 2254930 h 3292445"/>
              <a:gd name="connsiteX165" fmla="*/ 2751861 w 5062605"/>
              <a:gd name="connsiteY165" fmla="*/ 2173279 h 3292445"/>
              <a:gd name="connsiteX166" fmla="*/ 2751861 w 5062605"/>
              <a:gd name="connsiteY166" fmla="*/ 2066958 h 3292445"/>
              <a:gd name="connsiteX167" fmla="*/ 2805983 w 5062605"/>
              <a:gd name="connsiteY167" fmla="*/ 1985307 h 3292445"/>
              <a:gd name="connsiteX168" fmla="*/ 2830660 w 5062605"/>
              <a:gd name="connsiteY168" fmla="*/ 1980325 h 3292445"/>
              <a:gd name="connsiteX169" fmla="*/ 2830660 w 5062605"/>
              <a:gd name="connsiteY169" fmla="*/ 1815958 h 3292445"/>
              <a:gd name="connsiteX170" fmla="*/ 2840476 w 5062605"/>
              <a:gd name="connsiteY170" fmla="*/ 1806142 h 3292445"/>
              <a:gd name="connsiteX171" fmla="*/ 1992724 w 5062605"/>
              <a:gd name="connsiteY171" fmla="*/ 1794812 h 3292445"/>
              <a:gd name="connsiteX172" fmla="*/ 2002540 w 5062605"/>
              <a:gd name="connsiteY172" fmla="*/ 1804628 h 3292445"/>
              <a:gd name="connsiteX173" fmla="*/ 2002540 w 5062605"/>
              <a:gd name="connsiteY173" fmla="*/ 1853399 h 3292445"/>
              <a:gd name="connsiteX174" fmla="*/ 2027217 w 5062605"/>
              <a:gd name="connsiteY174" fmla="*/ 1858381 h 3292445"/>
              <a:gd name="connsiteX175" fmla="*/ 2081339 w 5062605"/>
              <a:gd name="connsiteY175" fmla="*/ 1940032 h 3292445"/>
              <a:gd name="connsiteX176" fmla="*/ 2081339 w 5062605"/>
              <a:gd name="connsiteY176" fmla="*/ 2324137 h 3292445"/>
              <a:gd name="connsiteX177" fmla="*/ 2027217 w 5062605"/>
              <a:gd name="connsiteY177" fmla="*/ 2405788 h 3292445"/>
              <a:gd name="connsiteX178" fmla="*/ 2002540 w 5062605"/>
              <a:gd name="connsiteY178" fmla="*/ 2410770 h 3292445"/>
              <a:gd name="connsiteX179" fmla="*/ 2002540 w 5062605"/>
              <a:gd name="connsiteY179" fmla="*/ 2570259 h 3292445"/>
              <a:gd name="connsiteX180" fmla="*/ 1992724 w 5062605"/>
              <a:gd name="connsiteY180" fmla="*/ 2580075 h 3292445"/>
              <a:gd name="connsiteX181" fmla="*/ 1982908 w 5062605"/>
              <a:gd name="connsiteY181" fmla="*/ 2570259 h 3292445"/>
              <a:gd name="connsiteX182" fmla="*/ 1982908 w 5062605"/>
              <a:gd name="connsiteY182" fmla="*/ 2410770 h 3292445"/>
              <a:gd name="connsiteX183" fmla="*/ 1958231 w 5062605"/>
              <a:gd name="connsiteY183" fmla="*/ 2405788 h 3292445"/>
              <a:gd name="connsiteX184" fmla="*/ 1904109 w 5062605"/>
              <a:gd name="connsiteY184" fmla="*/ 2324137 h 3292445"/>
              <a:gd name="connsiteX185" fmla="*/ 1904109 w 5062605"/>
              <a:gd name="connsiteY185" fmla="*/ 1940032 h 3292445"/>
              <a:gd name="connsiteX186" fmla="*/ 1958231 w 5062605"/>
              <a:gd name="connsiteY186" fmla="*/ 1858381 h 3292445"/>
              <a:gd name="connsiteX187" fmla="*/ 1982908 w 5062605"/>
              <a:gd name="connsiteY187" fmla="*/ 1853399 h 3292445"/>
              <a:gd name="connsiteX188" fmla="*/ 1982908 w 5062605"/>
              <a:gd name="connsiteY188" fmla="*/ 1804628 h 3292445"/>
              <a:gd name="connsiteX189" fmla="*/ 1992724 w 5062605"/>
              <a:gd name="connsiteY189" fmla="*/ 1794812 h 3292445"/>
              <a:gd name="connsiteX190" fmla="*/ 2403979 w 5062605"/>
              <a:gd name="connsiteY190" fmla="*/ 1390802 h 3292445"/>
              <a:gd name="connsiteX191" fmla="*/ 2413795 w 5062605"/>
              <a:gd name="connsiteY191" fmla="*/ 1400618 h 3292445"/>
              <a:gd name="connsiteX192" fmla="*/ 2413795 w 5062605"/>
              <a:gd name="connsiteY192" fmla="*/ 1851600 h 3292445"/>
              <a:gd name="connsiteX193" fmla="*/ 2438472 w 5062605"/>
              <a:gd name="connsiteY193" fmla="*/ 1856582 h 3292445"/>
              <a:gd name="connsiteX194" fmla="*/ 2492594 w 5062605"/>
              <a:gd name="connsiteY194" fmla="*/ 1938233 h 3292445"/>
              <a:gd name="connsiteX195" fmla="*/ 2492594 w 5062605"/>
              <a:gd name="connsiteY195" fmla="*/ 2495078 h 3292445"/>
              <a:gd name="connsiteX196" fmla="*/ 2438472 w 5062605"/>
              <a:gd name="connsiteY196" fmla="*/ 2576729 h 3292445"/>
              <a:gd name="connsiteX197" fmla="*/ 2413795 w 5062605"/>
              <a:gd name="connsiteY197" fmla="*/ 2581711 h 3292445"/>
              <a:gd name="connsiteX198" fmla="*/ 2413795 w 5062605"/>
              <a:gd name="connsiteY198" fmla="*/ 2764739 h 3292445"/>
              <a:gd name="connsiteX199" fmla="*/ 2403979 w 5062605"/>
              <a:gd name="connsiteY199" fmla="*/ 2774555 h 3292445"/>
              <a:gd name="connsiteX200" fmla="*/ 2394163 w 5062605"/>
              <a:gd name="connsiteY200" fmla="*/ 2764739 h 3292445"/>
              <a:gd name="connsiteX201" fmla="*/ 2394163 w 5062605"/>
              <a:gd name="connsiteY201" fmla="*/ 2581711 h 3292445"/>
              <a:gd name="connsiteX202" fmla="*/ 2369486 w 5062605"/>
              <a:gd name="connsiteY202" fmla="*/ 2576729 h 3292445"/>
              <a:gd name="connsiteX203" fmla="*/ 2315364 w 5062605"/>
              <a:gd name="connsiteY203" fmla="*/ 2495078 h 3292445"/>
              <a:gd name="connsiteX204" fmla="*/ 2315364 w 5062605"/>
              <a:gd name="connsiteY204" fmla="*/ 1938233 h 3292445"/>
              <a:gd name="connsiteX205" fmla="*/ 2369486 w 5062605"/>
              <a:gd name="connsiteY205" fmla="*/ 1856582 h 3292445"/>
              <a:gd name="connsiteX206" fmla="*/ 2394163 w 5062605"/>
              <a:gd name="connsiteY206" fmla="*/ 1851600 h 3292445"/>
              <a:gd name="connsiteX207" fmla="*/ 2394163 w 5062605"/>
              <a:gd name="connsiteY207" fmla="*/ 1400618 h 3292445"/>
              <a:gd name="connsiteX208" fmla="*/ 2403979 w 5062605"/>
              <a:gd name="connsiteY208" fmla="*/ 1390802 h 3292445"/>
              <a:gd name="connsiteX209" fmla="*/ 3254626 w 5062605"/>
              <a:gd name="connsiteY209" fmla="*/ 660517 h 3292445"/>
              <a:gd name="connsiteX210" fmla="*/ 3264442 w 5062605"/>
              <a:gd name="connsiteY210" fmla="*/ 670333 h 3292445"/>
              <a:gd name="connsiteX211" fmla="*/ 3264442 w 5062605"/>
              <a:gd name="connsiteY211" fmla="*/ 834700 h 3292445"/>
              <a:gd name="connsiteX212" fmla="*/ 3289119 w 5062605"/>
              <a:gd name="connsiteY212" fmla="*/ 839682 h 3292445"/>
              <a:gd name="connsiteX213" fmla="*/ 3343241 w 5062605"/>
              <a:gd name="connsiteY213" fmla="*/ 921333 h 3292445"/>
              <a:gd name="connsiteX214" fmla="*/ 3343241 w 5062605"/>
              <a:gd name="connsiteY214" fmla="*/ 1022759 h 3292445"/>
              <a:gd name="connsiteX215" fmla="*/ 3289119 w 5062605"/>
              <a:gd name="connsiteY215" fmla="*/ 1104410 h 3292445"/>
              <a:gd name="connsiteX216" fmla="*/ 3264442 w 5062605"/>
              <a:gd name="connsiteY216" fmla="*/ 1109392 h 3292445"/>
              <a:gd name="connsiteX217" fmla="*/ 3264442 w 5062605"/>
              <a:gd name="connsiteY217" fmla="*/ 1435964 h 3292445"/>
              <a:gd name="connsiteX218" fmla="*/ 3254626 w 5062605"/>
              <a:gd name="connsiteY218" fmla="*/ 1445780 h 3292445"/>
              <a:gd name="connsiteX219" fmla="*/ 3244810 w 5062605"/>
              <a:gd name="connsiteY219" fmla="*/ 1435964 h 3292445"/>
              <a:gd name="connsiteX220" fmla="*/ 3244810 w 5062605"/>
              <a:gd name="connsiteY220" fmla="*/ 1109392 h 3292445"/>
              <a:gd name="connsiteX221" fmla="*/ 3220133 w 5062605"/>
              <a:gd name="connsiteY221" fmla="*/ 1104410 h 3292445"/>
              <a:gd name="connsiteX222" fmla="*/ 3166011 w 5062605"/>
              <a:gd name="connsiteY222" fmla="*/ 1022759 h 3292445"/>
              <a:gd name="connsiteX223" fmla="*/ 3166011 w 5062605"/>
              <a:gd name="connsiteY223" fmla="*/ 921333 h 3292445"/>
              <a:gd name="connsiteX224" fmla="*/ 3220133 w 5062605"/>
              <a:gd name="connsiteY224" fmla="*/ 839682 h 3292445"/>
              <a:gd name="connsiteX225" fmla="*/ 3244810 w 5062605"/>
              <a:gd name="connsiteY225" fmla="*/ 834700 h 3292445"/>
              <a:gd name="connsiteX226" fmla="*/ 3244810 w 5062605"/>
              <a:gd name="connsiteY226" fmla="*/ 670333 h 3292445"/>
              <a:gd name="connsiteX227" fmla="*/ 3254626 w 5062605"/>
              <a:gd name="connsiteY227" fmla="*/ 660517 h 3292445"/>
              <a:gd name="connsiteX228" fmla="*/ 3458276 w 5062605"/>
              <a:gd name="connsiteY228" fmla="*/ 571537 h 3292445"/>
              <a:gd name="connsiteX229" fmla="*/ 3468092 w 5062605"/>
              <a:gd name="connsiteY229" fmla="*/ 581353 h 3292445"/>
              <a:gd name="connsiteX230" fmla="*/ 3468092 w 5062605"/>
              <a:gd name="connsiteY230" fmla="*/ 1007473 h 3292445"/>
              <a:gd name="connsiteX231" fmla="*/ 3492769 w 5062605"/>
              <a:gd name="connsiteY231" fmla="*/ 1012455 h 3292445"/>
              <a:gd name="connsiteX232" fmla="*/ 3546891 w 5062605"/>
              <a:gd name="connsiteY232" fmla="*/ 1094106 h 3292445"/>
              <a:gd name="connsiteX233" fmla="*/ 3546891 w 5062605"/>
              <a:gd name="connsiteY233" fmla="*/ 1357738 h 3292445"/>
              <a:gd name="connsiteX234" fmla="*/ 3492769 w 5062605"/>
              <a:gd name="connsiteY234" fmla="*/ 1439389 h 3292445"/>
              <a:gd name="connsiteX235" fmla="*/ 3468092 w 5062605"/>
              <a:gd name="connsiteY235" fmla="*/ 1444371 h 3292445"/>
              <a:gd name="connsiteX236" fmla="*/ 3468092 w 5062605"/>
              <a:gd name="connsiteY236" fmla="*/ 1870492 h 3292445"/>
              <a:gd name="connsiteX237" fmla="*/ 3458276 w 5062605"/>
              <a:gd name="connsiteY237" fmla="*/ 1880308 h 3292445"/>
              <a:gd name="connsiteX238" fmla="*/ 3448460 w 5062605"/>
              <a:gd name="connsiteY238" fmla="*/ 1870492 h 3292445"/>
              <a:gd name="connsiteX239" fmla="*/ 3448460 w 5062605"/>
              <a:gd name="connsiteY239" fmla="*/ 1444371 h 3292445"/>
              <a:gd name="connsiteX240" fmla="*/ 3423783 w 5062605"/>
              <a:gd name="connsiteY240" fmla="*/ 1439389 h 3292445"/>
              <a:gd name="connsiteX241" fmla="*/ 3369661 w 5062605"/>
              <a:gd name="connsiteY241" fmla="*/ 1357738 h 3292445"/>
              <a:gd name="connsiteX242" fmla="*/ 3369661 w 5062605"/>
              <a:gd name="connsiteY242" fmla="*/ 1094106 h 3292445"/>
              <a:gd name="connsiteX243" fmla="*/ 3423783 w 5062605"/>
              <a:gd name="connsiteY243" fmla="*/ 1012455 h 3292445"/>
              <a:gd name="connsiteX244" fmla="*/ 3448460 w 5062605"/>
              <a:gd name="connsiteY244" fmla="*/ 1007473 h 3292445"/>
              <a:gd name="connsiteX245" fmla="*/ 3448460 w 5062605"/>
              <a:gd name="connsiteY245" fmla="*/ 581353 h 3292445"/>
              <a:gd name="connsiteX246" fmla="*/ 3458276 w 5062605"/>
              <a:gd name="connsiteY246" fmla="*/ 571537 h 3292445"/>
              <a:gd name="connsiteX247" fmla="*/ 4109645 w 5062605"/>
              <a:gd name="connsiteY247" fmla="*/ 336530 h 3292445"/>
              <a:gd name="connsiteX248" fmla="*/ 4119461 w 5062605"/>
              <a:gd name="connsiteY248" fmla="*/ 346346 h 3292445"/>
              <a:gd name="connsiteX249" fmla="*/ 4119461 w 5062605"/>
              <a:gd name="connsiteY249" fmla="*/ 395117 h 3292445"/>
              <a:gd name="connsiteX250" fmla="*/ 4144138 w 5062605"/>
              <a:gd name="connsiteY250" fmla="*/ 400099 h 3292445"/>
              <a:gd name="connsiteX251" fmla="*/ 4198260 w 5062605"/>
              <a:gd name="connsiteY251" fmla="*/ 481750 h 3292445"/>
              <a:gd name="connsiteX252" fmla="*/ 4198260 w 5062605"/>
              <a:gd name="connsiteY252" fmla="*/ 745382 h 3292445"/>
              <a:gd name="connsiteX253" fmla="*/ 4144138 w 5062605"/>
              <a:gd name="connsiteY253" fmla="*/ 827033 h 3292445"/>
              <a:gd name="connsiteX254" fmla="*/ 4119461 w 5062605"/>
              <a:gd name="connsiteY254" fmla="*/ 832015 h 3292445"/>
              <a:gd name="connsiteX255" fmla="*/ 4119461 w 5062605"/>
              <a:gd name="connsiteY255" fmla="*/ 1111977 h 3292445"/>
              <a:gd name="connsiteX256" fmla="*/ 4109645 w 5062605"/>
              <a:gd name="connsiteY256" fmla="*/ 1121793 h 3292445"/>
              <a:gd name="connsiteX257" fmla="*/ 4099829 w 5062605"/>
              <a:gd name="connsiteY257" fmla="*/ 1111977 h 3292445"/>
              <a:gd name="connsiteX258" fmla="*/ 4099829 w 5062605"/>
              <a:gd name="connsiteY258" fmla="*/ 832015 h 3292445"/>
              <a:gd name="connsiteX259" fmla="*/ 4075152 w 5062605"/>
              <a:gd name="connsiteY259" fmla="*/ 827033 h 3292445"/>
              <a:gd name="connsiteX260" fmla="*/ 4021030 w 5062605"/>
              <a:gd name="connsiteY260" fmla="*/ 745382 h 3292445"/>
              <a:gd name="connsiteX261" fmla="*/ 4021030 w 5062605"/>
              <a:gd name="connsiteY261" fmla="*/ 481750 h 3292445"/>
              <a:gd name="connsiteX262" fmla="*/ 4075152 w 5062605"/>
              <a:gd name="connsiteY262" fmla="*/ 400099 h 3292445"/>
              <a:gd name="connsiteX263" fmla="*/ 4099829 w 5062605"/>
              <a:gd name="connsiteY263" fmla="*/ 395117 h 3292445"/>
              <a:gd name="connsiteX264" fmla="*/ 4099829 w 5062605"/>
              <a:gd name="connsiteY264" fmla="*/ 346346 h 3292445"/>
              <a:gd name="connsiteX265" fmla="*/ 4109645 w 5062605"/>
              <a:gd name="connsiteY265" fmla="*/ 336530 h 3292445"/>
              <a:gd name="connsiteX266" fmla="*/ 4332492 w 5062605"/>
              <a:gd name="connsiteY266" fmla="*/ 75971 h 3292445"/>
              <a:gd name="connsiteX267" fmla="*/ 4342308 w 5062605"/>
              <a:gd name="connsiteY267" fmla="*/ 85787 h 3292445"/>
              <a:gd name="connsiteX268" fmla="*/ 4342308 w 5062605"/>
              <a:gd name="connsiteY268" fmla="*/ 536770 h 3292445"/>
              <a:gd name="connsiteX269" fmla="*/ 4366985 w 5062605"/>
              <a:gd name="connsiteY269" fmla="*/ 541752 h 3292445"/>
              <a:gd name="connsiteX270" fmla="*/ 4421107 w 5062605"/>
              <a:gd name="connsiteY270" fmla="*/ 623403 h 3292445"/>
              <a:gd name="connsiteX271" fmla="*/ 4421107 w 5062605"/>
              <a:gd name="connsiteY271" fmla="*/ 881423 h 3292445"/>
              <a:gd name="connsiteX272" fmla="*/ 4366985 w 5062605"/>
              <a:gd name="connsiteY272" fmla="*/ 963074 h 3292445"/>
              <a:gd name="connsiteX273" fmla="*/ 4342308 w 5062605"/>
              <a:gd name="connsiteY273" fmla="*/ 968056 h 3292445"/>
              <a:gd name="connsiteX274" fmla="*/ 4342308 w 5062605"/>
              <a:gd name="connsiteY274" fmla="*/ 1449908 h 3292445"/>
              <a:gd name="connsiteX275" fmla="*/ 4332492 w 5062605"/>
              <a:gd name="connsiteY275" fmla="*/ 1459724 h 3292445"/>
              <a:gd name="connsiteX276" fmla="*/ 4322676 w 5062605"/>
              <a:gd name="connsiteY276" fmla="*/ 1449908 h 3292445"/>
              <a:gd name="connsiteX277" fmla="*/ 4322676 w 5062605"/>
              <a:gd name="connsiteY277" fmla="*/ 968056 h 3292445"/>
              <a:gd name="connsiteX278" fmla="*/ 4297999 w 5062605"/>
              <a:gd name="connsiteY278" fmla="*/ 963074 h 3292445"/>
              <a:gd name="connsiteX279" fmla="*/ 4243877 w 5062605"/>
              <a:gd name="connsiteY279" fmla="*/ 881423 h 3292445"/>
              <a:gd name="connsiteX280" fmla="*/ 4243877 w 5062605"/>
              <a:gd name="connsiteY280" fmla="*/ 623403 h 3292445"/>
              <a:gd name="connsiteX281" fmla="*/ 4297999 w 5062605"/>
              <a:gd name="connsiteY281" fmla="*/ 541752 h 3292445"/>
              <a:gd name="connsiteX282" fmla="*/ 4322676 w 5062605"/>
              <a:gd name="connsiteY282" fmla="*/ 536770 h 3292445"/>
              <a:gd name="connsiteX283" fmla="*/ 4322676 w 5062605"/>
              <a:gd name="connsiteY283" fmla="*/ 85787 h 3292445"/>
              <a:gd name="connsiteX284" fmla="*/ 4332492 w 5062605"/>
              <a:gd name="connsiteY284" fmla="*/ 75971 h 3292445"/>
              <a:gd name="connsiteX285" fmla="*/ 4747323 w 5062605"/>
              <a:gd name="connsiteY285" fmla="*/ 75282 h 3292445"/>
              <a:gd name="connsiteX286" fmla="*/ 4757139 w 5062605"/>
              <a:gd name="connsiteY286" fmla="*/ 85098 h 3292445"/>
              <a:gd name="connsiteX287" fmla="*/ 4757139 w 5062605"/>
              <a:gd name="connsiteY287" fmla="*/ 133870 h 3292445"/>
              <a:gd name="connsiteX288" fmla="*/ 4781816 w 5062605"/>
              <a:gd name="connsiteY288" fmla="*/ 138852 h 3292445"/>
              <a:gd name="connsiteX289" fmla="*/ 4835938 w 5062605"/>
              <a:gd name="connsiteY289" fmla="*/ 220503 h 3292445"/>
              <a:gd name="connsiteX290" fmla="*/ 4835938 w 5062605"/>
              <a:gd name="connsiteY290" fmla="*/ 634233 h 3292445"/>
              <a:gd name="connsiteX291" fmla="*/ 4781816 w 5062605"/>
              <a:gd name="connsiteY291" fmla="*/ 715884 h 3292445"/>
              <a:gd name="connsiteX292" fmla="*/ 4757139 w 5062605"/>
              <a:gd name="connsiteY292" fmla="*/ 720866 h 3292445"/>
              <a:gd name="connsiteX293" fmla="*/ 4757139 w 5062605"/>
              <a:gd name="connsiteY293" fmla="*/ 850729 h 3292445"/>
              <a:gd name="connsiteX294" fmla="*/ 4747323 w 5062605"/>
              <a:gd name="connsiteY294" fmla="*/ 860545 h 3292445"/>
              <a:gd name="connsiteX295" fmla="*/ 4737507 w 5062605"/>
              <a:gd name="connsiteY295" fmla="*/ 850729 h 3292445"/>
              <a:gd name="connsiteX296" fmla="*/ 4737507 w 5062605"/>
              <a:gd name="connsiteY296" fmla="*/ 720866 h 3292445"/>
              <a:gd name="connsiteX297" fmla="*/ 4712830 w 5062605"/>
              <a:gd name="connsiteY297" fmla="*/ 715884 h 3292445"/>
              <a:gd name="connsiteX298" fmla="*/ 4658708 w 5062605"/>
              <a:gd name="connsiteY298" fmla="*/ 634233 h 3292445"/>
              <a:gd name="connsiteX299" fmla="*/ 4658708 w 5062605"/>
              <a:gd name="connsiteY299" fmla="*/ 220503 h 3292445"/>
              <a:gd name="connsiteX300" fmla="*/ 4712830 w 5062605"/>
              <a:gd name="connsiteY300" fmla="*/ 138852 h 3292445"/>
              <a:gd name="connsiteX301" fmla="*/ 4737507 w 5062605"/>
              <a:gd name="connsiteY301" fmla="*/ 133870 h 3292445"/>
              <a:gd name="connsiteX302" fmla="*/ 4737507 w 5062605"/>
              <a:gd name="connsiteY302" fmla="*/ 85098 h 3292445"/>
              <a:gd name="connsiteX303" fmla="*/ 4747323 w 5062605"/>
              <a:gd name="connsiteY303" fmla="*/ 75282 h 3292445"/>
              <a:gd name="connsiteX304" fmla="*/ 3905560 w 5062605"/>
              <a:gd name="connsiteY304" fmla="*/ 53233 h 3292445"/>
              <a:gd name="connsiteX305" fmla="*/ 3915376 w 5062605"/>
              <a:gd name="connsiteY305" fmla="*/ 63049 h 3292445"/>
              <a:gd name="connsiteX306" fmla="*/ 3915376 w 5062605"/>
              <a:gd name="connsiteY306" fmla="*/ 489169 h 3292445"/>
              <a:gd name="connsiteX307" fmla="*/ 3940053 w 5062605"/>
              <a:gd name="connsiteY307" fmla="*/ 494151 h 3292445"/>
              <a:gd name="connsiteX308" fmla="*/ 3994175 w 5062605"/>
              <a:gd name="connsiteY308" fmla="*/ 575802 h 3292445"/>
              <a:gd name="connsiteX309" fmla="*/ 3994175 w 5062605"/>
              <a:gd name="connsiteY309" fmla="*/ 839434 h 3292445"/>
              <a:gd name="connsiteX310" fmla="*/ 3940053 w 5062605"/>
              <a:gd name="connsiteY310" fmla="*/ 921085 h 3292445"/>
              <a:gd name="connsiteX311" fmla="*/ 3915376 w 5062605"/>
              <a:gd name="connsiteY311" fmla="*/ 926067 h 3292445"/>
              <a:gd name="connsiteX312" fmla="*/ 3915376 w 5062605"/>
              <a:gd name="connsiteY312" fmla="*/ 1352188 h 3292445"/>
              <a:gd name="connsiteX313" fmla="*/ 3905560 w 5062605"/>
              <a:gd name="connsiteY313" fmla="*/ 1362004 h 3292445"/>
              <a:gd name="connsiteX314" fmla="*/ 3895744 w 5062605"/>
              <a:gd name="connsiteY314" fmla="*/ 1352188 h 3292445"/>
              <a:gd name="connsiteX315" fmla="*/ 3895744 w 5062605"/>
              <a:gd name="connsiteY315" fmla="*/ 926067 h 3292445"/>
              <a:gd name="connsiteX316" fmla="*/ 3871067 w 5062605"/>
              <a:gd name="connsiteY316" fmla="*/ 921085 h 3292445"/>
              <a:gd name="connsiteX317" fmla="*/ 3816945 w 5062605"/>
              <a:gd name="connsiteY317" fmla="*/ 839434 h 3292445"/>
              <a:gd name="connsiteX318" fmla="*/ 3816945 w 5062605"/>
              <a:gd name="connsiteY318" fmla="*/ 575802 h 3292445"/>
              <a:gd name="connsiteX319" fmla="*/ 3871067 w 5062605"/>
              <a:gd name="connsiteY319" fmla="*/ 494151 h 3292445"/>
              <a:gd name="connsiteX320" fmla="*/ 3895744 w 5062605"/>
              <a:gd name="connsiteY320" fmla="*/ 489169 h 3292445"/>
              <a:gd name="connsiteX321" fmla="*/ 3895744 w 5062605"/>
              <a:gd name="connsiteY321" fmla="*/ 63049 h 3292445"/>
              <a:gd name="connsiteX322" fmla="*/ 3905560 w 5062605"/>
              <a:gd name="connsiteY322" fmla="*/ 53233 h 3292445"/>
              <a:gd name="connsiteX323" fmla="*/ 4973990 w 5062605"/>
              <a:gd name="connsiteY323" fmla="*/ 0 h 3292445"/>
              <a:gd name="connsiteX324" fmla="*/ 4983806 w 5062605"/>
              <a:gd name="connsiteY324" fmla="*/ 9816 h 3292445"/>
              <a:gd name="connsiteX325" fmla="*/ 4983806 w 5062605"/>
              <a:gd name="connsiteY325" fmla="*/ 58588 h 3292445"/>
              <a:gd name="connsiteX326" fmla="*/ 5008483 w 5062605"/>
              <a:gd name="connsiteY326" fmla="*/ 63570 h 3292445"/>
              <a:gd name="connsiteX327" fmla="*/ 5062605 w 5062605"/>
              <a:gd name="connsiteY327" fmla="*/ 145221 h 3292445"/>
              <a:gd name="connsiteX328" fmla="*/ 5062605 w 5062605"/>
              <a:gd name="connsiteY328" fmla="*/ 408854 h 3292445"/>
              <a:gd name="connsiteX329" fmla="*/ 5008483 w 5062605"/>
              <a:gd name="connsiteY329" fmla="*/ 490505 h 3292445"/>
              <a:gd name="connsiteX330" fmla="*/ 4983806 w 5062605"/>
              <a:gd name="connsiteY330" fmla="*/ 495487 h 3292445"/>
              <a:gd name="connsiteX331" fmla="*/ 4983806 w 5062605"/>
              <a:gd name="connsiteY331" fmla="*/ 775447 h 3292445"/>
              <a:gd name="connsiteX332" fmla="*/ 4973990 w 5062605"/>
              <a:gd name="connsiteY332" fmla="*/ 785263 h 3292445"/>
              <a:gd name="connsiteX333" fmla="*/ 4964174 w 5062605"/>
              <a:gd name="connsiteY333" fmla="*/ 775447 h 3292445"/>
              <a:gd name="connsiteX334" fmla="*/ 4964174 w 5062605"/>
              <a:gd name="connsiteY334" fmla="*/ 495487 h 3292445"/>
              <a:gd name="connsiteX335" fmla="*/ 4939497 w 5062605"/>
              <a:gd name="connsiteY335" fmla="*/ 490505 h 3292445"/>
              <a:gd name="connsiteX336" fmla="*/ 4885375 w 5062605"/>
              <a:gd name="connsiteY336" fmla="*/ 408854 h 3292445"/>
              <a:gd name="connsiteX337" fmla="*/ 4885375 w 5062605"/>
              <a:gd name="connsiteY337" fmla="*/ 145221 h 3292445"/>
              <a:gd name="connsiteX338" fmla="*/ 4939497 w 5062605"/>
              <a:gd name="connsiteY338" fmla="*/ 63570 h 3292445"/>
              <a:gd name="connsiteX339" fmla="*/ 4964174 w 5062605"/>
              <a:gd name="connsiteY339" fmla="*/ 58588 h 3292445"/>
              <a:gd name="connsiteX340" fmla="*/ 4964174 w 5062605"/>
              <a:gd name="connsiteY340" fmla="*/ 9816 h 3292445"/>
              <a:gd name="connsiteX341" fmla="*/ 4973990 w 5062605"/>
              <a:gd name="connsiteY341" fmla="*/ 0 h 3292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</a:cxnLst>
            <a:rect l="l" t="t" r="r" b="b"/>
            <a:pathLst>
              <a:path w="5062605" h="3292445">
                <a:moveTo>
                  <a:pt x="88615" y="2479156"/>
                </a:moveTo>
                <a:cubicBezTo>
                  <a:pt x="94036" y="2479156"/>
                  <a:pt x="98431" y="2483551"/>
                  <a:pt x="98431" y="2488972"/>
                </a:cubicBezTo>
                <a:lnTo>
                  <a:pt x="98431" y="2537743"/>
                </a:lnTo>
                <a:lnTo>
                  <a:pt x="123108" y="2542725"/>
                </a:lnTo>
                <a:cubicBezTo>
                  <a:pt x="154913" y="2556177"/>
                  <a:pt x="177230" y="2587670"/>
                  <a:pt x="177230" y="2624376"/>
                </a:cubicBezTo>
                <a:lnTo>
                  <a:pt x="177230" y="2888009"/>
                </a:lnTo>
                <a:cubicBezTo>
                  <a:pt x="177230" y="2924715"/>
                  <a:pt x="154913" y="2956208"/>
                  <a:pt x="123108" y="2969660"/>
                </a:cubicBezTo>
                <a:lnTo>
                  <a:pt x="98431" y="2974643"/>
                </a:lnTo>
                <a:lnTo>
                  <a:pt x="98431" y="3254603"/>
                </a:lnTo>
                <a:cubicBezTo>
                  <a:pt x="98431" y="3260024"/>
                  <a:pt x="94036" y="3264419"/>
                  <a:pt x="88615" y="3264419"/>
                </a:cubicBezTo>
                <a:cubicBezTo>
                  <a:pt x="83194" y="3264419"/>
                  <a:pt x="78799" y="3260024"/>
                  <a:pt x="78799" y="3254603"/>
                </a:cubicBezTo>
                <a:lnTo>
                  <a:pt x="78799" y="2974643"/>
                </a:lnTo>
                <a:lnTo>
                  <a:pt x="54122" y="2969660"/>
                </a:lnTo>
                <a:cubicBezTo>
                  <a:pt x="22316" y="2956208"/>
                  <a:pt x="0" y="2924715"/>
                  <a:pt x="0" y="2888009"/>
                </a:cubicBezTo>
                <a:lnTo>
                  <a:pt x="0" y="2624376"/>
                </a:lnTo>
                <a:cubicBezTo>
                  <a:pt x="0" y="2587670"/>
                  <a:pt x="22316" y="2556177"/>
                  <a:pt x="54122" y="2542725"/>
                </a:cubicBezTo>
                <a:lnTo>
                  <a:pt x="78799" y="2537743"/>
                </a:lnTo>
                <a:lnTo>
                  <a:pt x="78799" y="2488972"/>
                </a:lnTo>
                <a:cubicBezTo>
                  <a:pt x="78799" y="2483551"/>
                  <a:pt x="83194" y="2479156"/>
                  <a:pt x="88615" y="2479156"/>
                </a:cubicBezTo>
                <a:close/>
                <a:moveTo>
                  <a:pt x="1346625" y="2407874"/>
                </a:moveTo>
                <a:cubicBezTo>
                  <a:pt x="1352046" y="2407874"/>
                  <a:pt x="1356441" y="2412269"/>
                  <a:pt x="1356441" y="2417690"/>
                </a:cubicBezTo>
                <a:lnTo>
                  <a:pt x="1356441" y="2582057"/>
                </a:lnTo>
                <a:lnTo>
                  <a:pt x="1381118" y="2587039"/>
                </a:lnTo>
                <a:cubicBezTo>
                  <a:pt x="1412923" y="2600491"/>
                  <a:pt x="1435240" y="2631984"/>
                  <a:pt x="1435240" y="2668690"/>
                </a:cubicBezTo>
                <a:lnTo>
                  <a:pt x="1435240" y="2932322"/>
                </a:lnTo>
                <a:cubicBezTo>
                  <a:pt x="1435240" y="2969028"/>
                  <a:pt x="1412923" y="3000521"/>
                  <a:pt x="1381118" y="3013974"/>
                </a:cubicBezTo>
                <a:lnTo>
                  <a:pt x="1356441" y="3018956"/>
                </a:lnTo>
                <a:lnTo>
                  <a:pt x="1356441" y="3183321"/>
                </a:lnTo>
                <a:cubicBezTo>
                  <a:pt x="1356441" y="3188742"/>
                  <a:pt x="1352046" y="3193137"/>
                  <a:pt x="1346625" y="3193137"/>
                </a:cubicBezTo>
                <a:cubicBezTo>
                  <a:pt x="1341204" y="3193137"/>
                  <a:pt x="1336809" y="3188742"/>
                  <a:pt x="1336809" y="3183321"/>
                </a:cubicBezTo>
                <a:lnTo>
                  <a:pt x="1336809" y="3018956"/>
                </a:lnTo>
                <a:lnTo>
                  <a:pt x="1312132" y="3013974"/>
                </a:lnTo>
                <a:cubicBezTo>
                  <a:pt x="1280326" y="3000521"/>
                  <a:pt x="1258010" y="2969028"/>
                  <a:pt x="1258010" y="2932322"/>
                </a:cubicBezTo>
                <a:lnTo>
                  <a:pt x="1258010" y="2668690"/>
                </a:lnTo>
                <a:cubicBezTo>
                  <a:pt x="1258010" y="2631984"/>
                  <a:pt x="1280326" y="2600491"/>
                  <a:pt x="1312132" y="2587039"/>
                </a:cubicBezTo>
                <a:lnTo>
                  <a:pt x="1336809" y="2582057"/>
                </a:lnTo>
                <a:lnTo>
                  <a:pt x="1336809" y="2417690"/>
                </a:lnTo>
                <a:cubicBezTo>
                  <a:pt x="1336809" y="2412269"/>
                  <a:pt x="1341204" y="2407874"/>
                  <a:pt x="1346625" y="2407874"/>
                </a:cubicBezTo>
                <a:close/>
                <a:moveTo>
                  <a:pt x="290638" y="2240460"/>
                </a:moveTo>
                <a:cubicBezTo>
                  <a:pt x="296059" y="2240460"/>
                  <a:pt x="300454" y="2244855"/>
                  <a:pt x="300454" y="2250276"/>
                </a:cubicBezTo>
                <a:lnTo>
                  <a:pt x="300454" y="2414643"/>
                </a:lnTo>
                <a:lnTo>
                  <a:pt x="325131" y="2419625"/>
                </a:lnTo>
                <a:cubicBezTo>
                  <a:pt x="356936" y="2433077"/>
                  <a:pt x="379253" y="2464570"/>
                  <a:pt x="379253" y="2501276"/>
                </a:cubicBezTo>
                <a:lnTo>
                  <a:pt x="379253" y="2764909"/>
                </a:lnTo>
                <a:cubicBezTo>
                  <a:pt x="379253" y="2801615"/>
                  <a:pt x="356936" y="2833108"/>
                  <a:pt x="325131" y="2846560"/>
                </a:cubicBezTo>
                <a:lnTo>
                  <a:pt x="300454" y="2851542"/>
                </a:lnTo>
                <a:lnTo>
                  <a:pt x="300454" y="3015907"/>
                </a:lnTo>
                <a:cubicBezTo>
                  <a:pt x="300454" y="3021328"/>
                  <a:pt x="296059" y="3025723"/>
                  <a:pt x="290638" y="3025723"/>
                </a:cubicBezTo>
                <a:cubicBezTo>
                  <a:pt x="285217" y="3025723"/>
                  <a:pt x="280822" y="3021328"/>
                  <a:pt x="280822" y="3015907"/>
                </a:cubicBezTo>
                <a:lnTo>
                  <a:pt x="280822" y="2851542"/>
                </a:lnTo>
                <a:lnTo>
                  <a:pt x="256145" y="2846560"/>
                </a:lnTo>
                <a:cubicBezTo>
                  <a:pt x="224339" y="2833108"/>
                  <a:pt x="202023" y="2801615"/>
                  <a:pt x="202023" y="2764909"/>
                </a:cubicBezTo>
                <a:lnTo>
                  <a:pt x="202023" y="2501276"/>
                </a:lnTo>
                <a:cubicBezTo>
                  <a:pt x="202023" y="2464570"/>
                  <a:pt x="224339" y="2433077"/>
                  <a:pt x="256145" y="2419625"/>
                </a:cubicBezTo>
                <a:lnTo>
                  <a:pt x="280822" y="2414643"/>
                </a:lnTo>
                <a:lnTo>
                  <a:pt x="280822" y="2250276"/>
                </a:lnTo>
                <a:cubicBezTo>
                  <a:pt x="280822" y="2244855"/>
                  <a:pt x="285217" y="2240460"/>
                  <a:pt x="290638" y="2240460"/>
                </a:cubicBezTo>
                <a:close/>
                <a:moveTo>
                  <a:pt x="1769409" y="2178932"/>
                </a:moveTo>
                <a:cubicBezTo>
                  <a:pt x="1774830" y="2178932"/>
                  <a:pt x="1779225" y="2183327"/>
                  <a:pt x="1779225" y="2188748"/>
                </a:cubicBezTo>
                <a:lnTo>
                  <a:pt x="1779225" y="2237519"/>
                </a:lnTo>
                <a:lnTo>
                  <a:pt x="1803902" y="2242501"/>
                </a:lnTo>
                <a:cubicBezTo>
                  <a:pt x="1835707" y="2255953"/>
                  <a:pt x="1858024" y="2287446"/>
                  <a:pt x="1858024" y="2324152"/>
                </a:cubicBezTo>
                <a:lnTo>
                  <a:pt x="1858024" y="2679454"/>
                </a:lnTo>
                <a:cubicBezTo>
                  <a:pt x="1858024" y="2716160"/>
                  <a:pt x="1835707" y="2747653"/>
                  <a:pt x="1803902" y="2761105"/>
                </a:cubicBezTo>
                <a:lnTo>
                  <a:pt x="1779225" y="2766087"/>
                </a:lnTo>
                <a:lnTo>
                  <a:pt x="1779225" y="2954379"/>
                </a:lnTo>
                <a:cubicBezTo>
                  <a:pt x="1779225" y="2959800"/>
                  <a:pt x="1774830" y="2964195"/>
                  <a:pt x="1769409" y="2964195"/>
                </a:cubicBezTo>
                <a:cubicBezTo>
                  <a:pt x="1763988" y="2964195"/>
                  <a:pt x="1759593" y="2959800"/>
                  <a:pt x="1759593" y="2954379"/>
                </a:cubicBezTo>
                <a:lnTo>
                  <a:pt x="1759593" y="2766087"/>
                </a:lnTo>
                <a:lnTo>
                  <a:pt x="1734916" y="2761105"/>
                </a:lnTo>
                <a:cubicBezTo>
                  <a:pt x="1703110" y="2747653"/>
                  <a:pt x="1680794" y="2716160"/>
                  <a:pt x="1680794" y="2679454"/>
                </a:cubicBezTo>
                <a:lnTo>
                  <a:pt x="1680794" y="2324152"/>
                </a:lnTo>
                <a:cubicBezTo>
                  <a:pt x="1680794" y="2287446"/>
                  <a:pt x="1703110" y="2255953"/>
                  <a:pt x="1734916" y="2242501"/>
                </a:cubicBezTo>
                <a:lnTo>
                  <a:pt x="1759593" y="2237519"/>
                </a:lnTo>
                <a:lnTo>
                  <a:pt x="1759593" y="2188748"/>
                </a:lnTo>
                <a:cubicBezTo>
                  <a:pt x="1759593" y="2183327"/>
                  <a:pt x="1763988" y="2178932"/>
                  <a:pt x="1769409" y="2178932"/>
                </a:cubicBezTo>
                <a:close/>
                <a:moveTo>
                  <a:pt x="1128304" y="1983674"/>
                </a:moveTo>
                <a:cubicBezTo>
                  <a:pt x="1133725" y="1983674"/>
                  <a:pt x="1138120" y="1988069"/>
                  <a:pt x="1138120" y="1993490"/>
                </a:cubicBezTo>
                <a:lnTo>
                  <a:pt x="1138120" y="2159159"/>
                </a:lnTo>
                <a:lnTo>
                  <a:pt x="1171295" y="2165857"/>
                </a:lnTo>
                <a:cubicBezTo>
                  <a:pt x="1203100" y="2179309"/>
                  <a:pt x="1225417" y="2210802"/>
                  <a:pt x="1225417" y="2247508"/>
                </a:cubicBezTo>
                <a:lnTo>
                  <a:pt x="1225417" y="2826481"/>
                </a:lnTo>
                <a:cubicBezTo>
                  <a:pt x="1225417" y="2863187"/>
                  <a:pt x="1203100" y="2894680"/>
                  <a:pt x="1171295" y="2908132"/>
                </a:cubicBezTo>
                <a:lnTo>
                  <a:pt x="1138120" y="2914830"/>
                </a:lnTo>
                <a:lnTo>
                  <a:pt x="1138120" y="3282629"/>
                </a:lnTo>
                <a:cubicBezTo>
                  <a:pt x="1138120" y="3288050"/>
                  <a:pt x="1133725" y="3292445"/>
                  <a:pt x="1128304" y="3292445"/>
                </a:cubicBezTo>
                <a:cubicBezTo>
                  <a:pt x="1122883" y="3292445"/>
                  <a:pt x="1118488" y="3288050"/>
                  <a:pt x="1118488" y="3282629"/>
                </a:cubicBezTo>
                <a:lnTo>
                  <a:pt x="1118488" y="2911399"/>
                </a:lnTo>
                <a:lnTo>
                  <a:pt x="1102309" y="2908132"/>
                </a:lnTo>
                <a:cubicBezTo>
                  <a:pt x="1070503" y="2894680"/>
                  <a:pt x="1048187" y="2863187"/>
                  <a:pt x="1048187" y="2826481"/>
                </a:cubicBezTo>
                <a:lnTo>
                  <a:pt x="1048187" y="2247508"/>
                </a:lnTo>
                <a:cubicBezTo>
                  <a:pt x="1048187" y="2210802"/>
                  <a:pt x="1070503" y="2179309"/>
                  <a:pt x="1102309" y="2165857"/>
                </a:cubicBezTo>
                <a:lnTo>
                  <a:pt x="1118488" y="2162590"/>
                </a:lnTo>
                <a:lnTo>
                  <a:pt x="1118488" y="1993490"/>
                </a:lnTo>
                <a:cubicBezTo>
                  <a:pt x="1118488" y="1988069"/>
                  <a:pt x="1122883" y="1983674"/>
                  <a:pt x="1128304" y="1983674"/>
                </a:cubicBezTo>
                <a:close/>
                <a:moveTo>
                  <a:pt x="909984" y="1982807"/>
                </a:moveTo>
                <a:cubicBezTo>
                  <a:pt x="915405" y="1982807"/>
                  <a:pt x="919800" y="1987202"/>
                  <a:pt x="919800" y="1992623"/>
                </a:cubicBezTo>
                <a:lnTo>
                  <a:pt x="919800" y="2156990"/>
                </a:lnTo>
                <a:lnTo>
                  <a:pt x="944477" y="2161972"/>
                </a:lnTo>
                <a:cubicBezTo>
                  <a:pt x="976282" y="2175424"/>
                  <a:pt x="998599" y="2206917"/>
                  <a:pt x="998599" y="2243623"/>
                </a:cubicBezTo>
                <a:lnTo>
                  <a:pt x="998599" y="2507255"/>
                </a:lnTo>
                <a:cubicBezTo>
                  <a:pt x="998599" y="2543961"/>
                  <a:pt x="976282" y="2575454"/>
                  <a:pt x="944477" y="2588906"/>
                </a:cubicBezTo>
                <a:lnTo>
                  <a:pt x="919800" y="2593888"/>
                </a:lnTo>
                <a:lnTo>
                  <a:pt x="919800" y="2758254"/>
                </a:lnTo>
                <a:cubicBezTo>
                  <a:pt x="919800" y="2763675"/>
                  <a:pt x="915405" y="2768070"/>
                  <a:pt x="909984" y="2768070"/>
                </a:cubicBezTo>
                <a:cubicBezTo>
                  <a:pt x="904563" y="2768070"/>
                  <a:pt x="900168" y="2763675"/>
                  <a:pt x="900168" y="2758254"/>
                </a:cubicBezTo>
                <a:lnTo>
                  <a:pt x="900168" y="2593888"/>
                </a:lnTo>
                <a:lnTo>
                  <a:pt x="875491" y="2588906"/>
                </a:lnTo>
                <a:cubicBezTo>
                  <a:pt x="843685" y="2575454"/>
                  <a:pt x="821369" y="2543961"/>
                  <a:pt x="821369" y="2507255"/>
                </a:cubicBezTo>
                <a:lnTo>
                  <a:pt x="821369" y="2243623"/>
                </a:lnTo>
                <a:cubicBezTo>
                  <a:pt x="821369" y="2206917"/>
                  <a:pt x="843685" y="2175424"/>
                  <a:pt x="875491" y="2161972"/>
                </a:cubicBezTo>
                <a:lnTo>
                  <a:pt x="900168" y="2156990"/>
                </a:lnTo>
                <a:lnTo>
                  <a:pt x="900168" y="1992623"/>
                </a:lnTo>
                <a:cubicBezTo>
                  <a:pt x="900168" y="1987202"/>
                  <a:pt x="904563" y="1982807"/>
                  <a:pt x="909984" y="1982807"/>
                </a:cubicBezTo>
                <a:close/>
                <a:moveTo>
                  <a:pt x="497087" y="1926567"/>
                </a:moveTo>
                <a:cubicBezTo>
                  <a:pt x="502508" y="1926567"/>
                  <a:pt x="506903" y="1930962"/>
                  <a:pt x="506903" y="1936383"/>
                </a:cubicBezTo>
                <a:lnTo>
                  <a:pt x="506903" y="2362503"/>
                </a:lnTo>
                <a:lnTo>
                  <a:pt x="531580" y="2367485"/>
                </a:lnTo>
                <a:cubicBezTo>
                  <a:pt x="563385" y="2380937"/>
                  <a:pt x="585702" y="2412430"/>
                  <a:pt x="585702" y="2449136"/>
                </a:cubicBezTo>
                <a:lnTo>
                  <a:pt x="585702" y="2815710"/>
                </a:lnTo>
                <a:cubicBezTo>
                  <a:pt x="585702" y="2852416"/>
                  <a:pt x="563385" y="2883909"/>
                  <a:pt x="531580" y="2897361"/>
                </a:cubicBezTo>
                <a:lnTo>
                  <a:pt x="506903" y="2902343"/>
                </a:lnTo>
                <a:lnTo>
                  <a:pt x="506903" y="3225522"/>
                </a:lnTo>
                <a:cubicBezTo>
                  <a:pt x="506903" y="3230943"/>
                  <a:pt x="502508" y="3235338"/>
                  <a:pt x="497087" y="3235338"/>
                </a:cubicBezTo>
                <a:cubicBezTo>
                  <a:pt x="491666" y="3235338"/>
                  <a:pt x="487271" y="3230943"/>
                  <a:pt x="487271" y="3225522"/>
                </a:cubicBezTo>
                <a:lnTo>
                  <a:pt x="487271" y="2902343"/>
                </a:lnTo>
                <a:lnTo>
                  <a:pt x="462594" y="2897361"/>
                </a:lnTo>
                <a:cubicBezTo>
                  <a:pt x="430788" y="2883909"/>
                  <a:pt x="408472" y="2852416"/>
                  <a:pt x="408472" y="2815710"/>
                </a:cubicBezTo>
                <a:lnTo>
                  <a:pt x="408472" y="2449136"/>
                </a:lnTo>
                <a:cubicBezTo>
                  <a:pt x="408472" y="2412430"/>
                  <a:pt x="430788" y="2380937"/>
                  <a:pt x="462594" y="2367485"/>
                </a:cubicBezTo>
                <a:lnTo>
                  <a:pt x="487271" y="2362503"/>
                </a:lnTo>
                <a:lnTo>
                  <a:pt x="487271" y="1936383"/>
                </a:lnTo>
                <a:cubicBezTo>
                  <a:pt x="487271" y="1930962"/>
                  <a:pt x="491666" y="1926567"/>
                  <a:pt x="497087" y="1926567"/>
                </a:cubicBezTo>
                <a:close/>
                <a:moveTo>
                  <a:pt x="2606562" y="1886068"/>
                </a:moveTo>
                <a:cubicBezTo>
                  <a:pt x="2611983" y="1886068"/>
                  <a:pt x="2616378" y="1890463"/>
                  <a:pt x="2616378" y="1895884"/>
                </a:cubicBezTo>
                <a:lnTo>
                  <a:pt x="2616378" y="2322005"/>
                </a:lnTo>
                <a:lnTo>
                  <a:pt x="2641055" y="2326987"/>
                </a:lnTo>
                <a:cubicBezTo>
                  <a:pt x="2672860" y="2340439"/>
                  <a:pt x="2695177" y="2371932"/>
                  <a:pt x="2695177" y="2408638"/>
                </a:cubicBezTo>
                <a:lnTo>
                  <a:pt x="2695177" y="2491460"/>
                </a:lnTo>
                <a:cubicBezTo>
                  <a:pt x="2695177" y="2528166"/>
                  <a:pt x="2672860" y="2559659"/>
                  <a:pt x="2641055" y="2573111"/>
                </a:cubicBezTo>
                <a:lnTo>
                  <a:pt x="2616378" y="2578093"/>
                </a:lnTo>
                <a:lnTo>
                  <a:pt x="2616378" y="3185023"/>
                </a:lnTo>
                <a:cubicBezTo>
                  <a:pt x="2616378" y="3190444"/>
                  <a:pt x="2611983" y="3194839"/>
                  <a:pt x="2606562" y="3194839"/>
                </a:cubicBezTo>
                <a:cubicBezTo>
                  <a:pt x="2601141" y="3194839"/>
                  <a:pt x="2596746" y="3190444"/>
                  <a:pt x="2596746" y="3185023"/>
                </a:cubicBezTo>
                <a:lnTo>
                  <a:pt x="2596746" y="2578093"/>
                </a:lnTo>
                <a:lnTo>
                  <a:pt x="2572069" y="2573111"/>
                </a:lnTo>
                <a:cubicBezTo>
                  <a:pt x="2540264" y="2559659"/>
                  <a:pt x="2517947" y="2528166"/>
                  <a:pt x="2517947" y="2491460"/>
                </a:cubicBezTo>
                <a:lnTo>
                  <a:pt x="2517947" y="2408638"/>
                </a:lnTo>
                <a:cubicBezTo>
                  <a:pt x="2517947" y="2371932"/>
                  <a:pt x="2540264" y="2340439"/>
                  <a:pt x="2572069" y="2326987"/>
                </a:cubicBezTo>
                <a:lnTo>
                  <a:pt x="2596746" y="2322005"/>
                </a:lnTo>
                <a:lnTo>
                  <a:pt x="2596746" y="1895884"/>
                </a:lnTo>
                <a:cubicBezTo>
                  <a:pt x="2596746" y="1890463"/>
                  <a:pt x="2601141" y="1886068"/>
                  <a:pt x="2606562" y="1886068"/>
                </a:cubicBezTo>
                <a:close/>
                <a:moveTo>
                  <a:pt x="2840476" y="1806142"/>
                </a:moveTo>
                <a:cubicBezTo>
                  <a:pt x="2845897" y="1806142"/>
                  <a:pt x="2850292" y="1810537"/>
                  <a:pt x="2850292" y="1815958"/>
                </a:cubicBezTo>
                <a:lnTo>
                  <a:pt x="2850292" y="1980325"/>
                </a:lnTo>
                <a:lnTo>
                  <a:pt x="2874969" y="1985307"/>
                </a:lnTo>
                <a:cubicBezTo>
                  <a:pt x="2906774" y="1998759"/>
                  <a:pt x="2929091" y="2030252"/>
                  <a:pt x="2929091" y="2066958"/>
                </a:cubicBezTo>
                <a:lnTo>
                  <a:pt x="2929091" y="2173279"/>
                </a:lnTo>
                <a:cubicBezTo>
                  <a:pt x="2929091" y="2209985"/>
                  <a:pt x="2906774" y="2241478"/>
                  <a:pt x="2874969" y="2254930"/>
                </a:cubicBezTo>
                <a:lnTo>
                  <a:pt x="2850292" y="2259912"/>
                </a:lnTo>
                <a:lnTo>
                  <a:pt x="2850292" y="2581589"/>
                </a:lnTo>
                <a:cubicBezTo>
                  <a:pt x="2850292" y="2587010"/>
                  <a:pt x="2845897" y="2591405"/>
                  <a:pt x="2840476" y="2591405"/>
                </a:cubicBezTo>
                <a:cubicBezTo>
                  <a:pt x="2835055" y="2591405"/>
                  <a:pt x="2830660" y="2587010"/>
                  <a:pt x="2830660" y="2581589"/>
                </a:cubicBezTo>
                <a:lnTo>
                  <a:pt x="2830660" y="2259912"/>
                </a:lnTo>
                <a:lnTo>
                  <a:pt x="2805983" y="2254930"/>
                </a:lnTo>
                <a:cubicBezTo>
                  <a:pt x="2774178" y="2241478"/>
                  <a:pt x="2751861" y="2209985"/>
                  <a:pt x="2751861" y="2173279"/>
                </a:cubicBezTo>
                <a:lnTo>
                  <a:pt x="2751861" y="2066958"/>
                </a:lnTo>
                <a:cubicBezTo>
                  <a:pt x="2751861" y="2030252"/>
                  <a:pt x="2774178" y="1998759"/>
                  <a:pt x="2805983" y="1985307"/>
                </a:cubicBezTo>
                <a:lnTo>
                  <a:pt x="2830660" y="1980325"/>
                </a:lnTo>
                <a:lnTo>
                  <a:pt x="2830660" y="1815958"/>
                </a:lnTo>
                <a:cubicBezTo>
                  <a:pt x="2830660" y="1810537"/>
                  <a:pt x="2835055" y="1806142"/>
                  <a:pt x="2840476" y="1806142"/>
                </a:cubicBezTo>
                <a:close/>
                <a:moveTo>
                  <a:pt x="1992724" y="1794812"/>
                </a:moveTo>
                <a:cubicBezTo>
                  <a:pt x="1998145" y="1794812"/>
                  <a:pt x="2002540" y="1799207"/>
                  <a:pt x="2002540" y="1804628"/>
                </a:cubicBezTo>
                <a:lnTo>
                  <a:pt x="2002540" y="1853399"/>
                </a:lnTo>
                <a:lnTo>
                  <a:pt x="2027217" y="1858381"/>
                </a:lnTo>
                <a:cubicBezTo>
                  <a:pt x="2059022" y="1871833"/>
                  <a:pt x="2081339" y="1903326"/>
                  <a:pt x="2081339" y="1940032"/>
                </a:cubicBezTo>
                <a:lnTo>
                  <a:pt x="2081339" y="2324137"/>
                </a:lnTo>
                <a:cubicBezTo>
                  <a:pt x="2081339" y="2360843"/>
                  <a:pt x="2059022" y="2392336"/>
                  <a:pt x="2027217" y="2405788"/>
                </a:cubicBezTo>
                <a:lnTo>
                  <a:pt x="2002540" y="2410770"/>
                </a:lnTo>
                <a:lnTo>
                  <a:pt x="2002540" y="2570259"/>
                </a:lnTo>
                <a:cubicBezTo>
                  <a:pt x="2002540" y="2575680"/>
                  <a:pt x="1998145" y="2580075"/>
                  <a:pt x="1992724" y="2580075"/>
                </a:cubicBezTo>
                <a:cubicBezTo>
                  <a:pt x="1987303" y="2580075"/>
                  <a:pt x="1982908" y="2575680"/>
                  <a:pt x="1982908" y="2570259"/>
                </a:cubicBezTo>
                <a:lnTo>
                  <a:pt x="1982908" y="2410770"/>
                </a:lnTo>
                <a:lnTo>
                  <a:pt x="1958231" y="2405788"/>
                </a:lnTo>
                <a:cubicBezTo>
                  <a:pt x="1926425" y="2392336"/>
                  <a:pt x="1904109" y="2360843"/>
                  <a:pt x="1904109" y="2324137"/>
                </a:cubicBezTo>
                <a:lnTo>
                  <a:pt x="1904109" y="1940032"/>
                </a:lnTo>
                <a:cubicBezTo>
                  <a:pt x="1904109" y="1903326"/>
                  <a:pt x="1926425" y="1871833"/>
                  <a:pt x="1958231" y="1858381"/>
                </a:cubicBezTo>
                <a:lnTo>
                  <a:pt x="1982908" y="1853399"/>
                </a:lnTo>
                <a:lnTo>
                  <a:pt x="1982908" y="1804628"/>
                </a:lnTo>
                <a:cubicBezTo>
                  <a:pt x="1982908" y="1799207"/>
                  <a:pt x="1987303" y="1794812"/>
                  <a:pt x="1992724" y="1794812"/>
                </a:cubicBezTo>
                <a:close/>
                <a:moveTo>
                  <a:pt x="2403979" y="1390802"/>
                </a:moveTo>
                <a:cubicBezTo>
                  <a:pt x="2409400" y="1390802"/>
                  <a:pt x="2413795" y="1395197"/>
                  <a:pt x="2413795" y="1400618"/>
                </a:cubicBezTo>
                <a:lnTo>
                  <a:pt x="2413795" y="1851600"/>
                </a:lnTo>
                <a:lnTo>
                  <a:pt x="2438472" y="1856582"/>
                </a:lnTo>
                <a:cubicBezTo>
                  <a:pt x="2470277" y="1870034"/>
                  <a:pt x="2492594" y="1901527"/>
                  <a:pt x="2492594" y="1938233"/>
                </a:cubicBezTo>
                <a:lnTo>
                  <a:pt x="2492594" y="2495078"/>
                </a:lnTo>
                <a:cubicBezTo>
                  <a:pt x="2492594" y="2531784"/>
                  <a:pt x="2470277" y="2563277"/>
                  <a:pt x="2438472" y="2576729"/>
                </a:cubicBezTo>
                <a:lnTo>
                  <a:pt x="2413795" y="2581711"/>
                </a:lnTo>
                <a:lnTo>
                  <a:pt x="2413795" y="2764739"/>
                </a:lnTo>
                <a:cubicBezTo>
                  <a:pt x="2413795" y="2770160"/>
                  <a:pt x="2409400" y="2774555"/>
                  <a:pt x="2403979" y="2774555"/>
                </a:cubicBezTo>
                <a:cubicBezTo>
                  <a:pt x="2398558" y="2774555"/>
                  <a:pt x="2394163" y="2770160"/>
                  <a:pt x="2394163" y="2764739"/>
                </a:cubicBezTo>
                <a:lnTo>
                  <a:pt x="2394163" y="2581711"/>
                </a:lnTo>
                <a:lnTo>
                  <a:pt x="2369486" y="2576729"/>
                </a:lnTo>
                <a:cubicBezTo>
                  <a:pt x="2337681" y="2563277"/>
                  <a:pt x="2315364" y="2531784"/>
                  <a:pt x="2315364" y="2495078"/>
                </a:cubicBezTo>
                <a:lnTo>
                  <a:pt x="2315364" y="1938233"/>
                </a:lnTo>
                <a:cubicBezTo>
                  <a:pt x="2315364" y="1901527"/>
                  <a:pt x="2337681" y="1870034"/>
                  <a:pt x="2369486" y="1856582"/>
                </a:cubicBezTo>
                <a:lnTo>
                  <a:pt x="2394163" y="1851600"/>
                </a:lnTo>
                <a:lnTo>
                  <a:pt x="2394163" y="1400618"/>
                </a:lnTo>
                <a:cubicBezTo>
                  <a:pt x="2394163" y="1395197"/>
                  <a:pt x="2398558" y="1390802"/>
                  <a:pt x="2403979" y="1390802"/>
                </a:cubicBezTo>
                <a:close/>
                <a:moveTo>
                  <a:pt x="3254626" y="660517"/>
                </a:moveTo>
                <a:cubicBezTo>
                  <a:pt x="3260047" y="660517"/>
                  <a:pt x="3264442" y="664912"/>
                  <a:pt x="3264442" y="670333"/>
                </a:cubicBezTo>
                <a:lnTo>
                  <a:pt x="3264442" y="834700"/>
                </a:lnTo>
                <a:lnTo>
                  <a:pt x="3289119" y="839682"/>
                </a:lnTo>
                <a:cubicBezTo>
                  <a:pt x="3320924" y="853134"/>
                  <a:pt x="3343241" y="884627"/>
                  <a:pt x="3343241" y="921333"/>
                </a:cubicBezTo>
                <a:lnTo>
                  <a:pt x="3343241" y="1022759"/>
                </a:lnTo>
                <a:cubicBezTo>
                  <a:pt x="3343241" y="1059465"/>
                  <a:pt x="3320924" y="1090958"/>
                  <a:pt x="3289119" y="1104410"/>
                </a:cubicBezTo>
                <a:lnTo>
                  <a:pt x="3264442" y="1109392"/>
                </a:lnTo>
                <a:lnTo>
                  <a:pt x="3264442" y="1435964"/>
                </a:lnTo>
                <a:cubicBezTo>
                  <a:pt x="3264442" y="1441385"/>
                  <a:pt x="3260047" y="1445780"/>
                  <a:pt x="3254626" y="1445780"/>
                </a:cubicBezTo>
                <a:cubicBezTo>
                  <a:pt x="3249205" y="1445780"/>
                  <a:pt x="3244810" y="1441385"/>
                  <a:pt x="3244810" y="1435964"/>
                </a:cubicBezTo>
                <a:lnTo>
                  <a:pt x="3244810" y="1109392"/>
                </a:lnTo>
                <a:lnTo>
                  <a:pt x="3220133" y="1104410"/>
                </a:lnTo>
                <a:cubicBezTo>
                  <a:pt x="3188328" y="1090958"/>
                  <a:pt x="3166011" y="1059465"/>
                  <a:pt x="3166011" y="1022759"/>
                </a:cubicBezTo>
                <a:lnTo>
                  <a:pt x="3166011" y="921333"/>
                </a:lnTo>
                <a:cubicBezTo>
                  <a:pt x="3166011" y="884627"/>
                  <a:pt x="3188328" y="853134"/>
                  <a:pt x="3220133" y="839682"/>
                </a:cubicBezTo>
                <a:lnTo>
                  <a:pt x="3244810" y="834700"/>
                </a:lnTo>
                <a:lnTo>
                  <a:pt x="3244810" y="670333"/>
                </a:lnTo>
                <a:cubicBezTo>
                  <a:pt x="3244810" y="664912"/>
                  <a:pt x="3249205" y="660517"/>
                  <a:pt x="3254626" y="660517"/>
                </a:cubicBezTo>
                <a:close/>
                <a:moveTo>
                  <a:pt x="3458276" y="571537"/>
                </a:moveTo>
                <a:cubicBezTo>
                  <a:pt x="3463697" y="571537"/>
                  <a:pt x="3468092" y="575932"/>
                  <a:pt x="3468092" y="581353"/>
                </a:cubicBezTo>
                <a:lnTo>
                  <a:pt x="3468092" y="1007473"/>
                </a:lnTo>
                <a:lnTo>
                  <a:pt x="3492769" y="1012455"/>
                </a:lnTo>
                <a:cubicBezTo>
                  <a:pt x="3524574" y="1025907"/>
                  <a:pt x="3546891" y="1057400"/>
                  <a:pt x="3546891" y="1094106"/>
                </a:cubicBezTo>
                <a:lnTo>
                  <a:pt x="3546891" y="1357738"/>
                </a:lnTo>
                <a:cubicBezTo>
                  <a:pt x="3546891" y="1394444"/>
                  <a:pt x="3524574" y="1425937"/>
                  <a:pt x="3492769" y="1439389"/>
                </a:cubicBezTo>
                <a:lnTo>
                  <a:pt x="3468092" y="1444371"/>
                </a:lnTo>
                <a:lnTo>
                  <a:pt x="3468092" y="1870492"/>
                </a:lnTo>
                <a:cubicBezTo>
                  <a:pt x="3468092" y="1875913"/>
                  <a:pt x="3463697" y="1880308"/>
                  <a:pt x="3458276" y="1880308"/>
                </a:cubicBezTo>
                <a:cubicBezTo>
                  <a:pt x="3452855" y="1880308"/>
                  <a:pt x="3448460" y="1875913"/>
                  <a:pt x="3448460" y="1870492"/>
                </a:cubicBezTo>
                <a:lnTo>
                  <a:pt x="3448460" y="1444371"/>
                </a:lnTo>
                <a:lnTo>
                  <a:pt x="3423783" y="1439389"/>
                </a:lnTo>
                <a:cubicBezTo>
                  <a:pt x="3391978" y="1425937"/>
                  <a:pt x="3369661" y="1394444"/>
                  <a:pt x="3369661" y="1357738"/>
                </a:cubicBezTo>
                <a:lnTo>
                  <a:pt x="3369661" y="1094106"/>
                </a:lnTo>
                <a:cubicBezTo>
                  <a:pt x="3369661" y="1057400"/>
                  <a:pt x="3391978" y="1025907"/>
                  <a:pt x="3423783" y="1012455"/>
                </a:cubicBezTo>
                <a:lnTo>
                  <a:pt x="3448460" y="1007473"/>
                </a:lnTo>
                <a:lnTo>
                  <a:pt x="3448460" y="581353"/>
                </a:lnTo>
                <a:cubicBezTo>
                  <a:pt x="3448460" y="575932"/>
                  <a:pt x="3452855" y="571537"/>
                  <a:pt x="3458276" y="571537"/>
                </a:cubicBezTo>
                <a:close/>
                <a:moveTo>
                  <a:pt x="4109645" y="336530"/>
                </a:moveTo>
                <a:cubicBezTo>
                  <a:pt x="4115066" y="336530"/>
                  <a:pt x="4119461" y="340925"/>
                  <a:pt x="4119461" y="346346"/>
                </a:cubicBezTo>
                <a:lnTo>
                  <a:pt x="4119461" y="395117"/>
                </a:lnTo>
                <a:lnTo>
                  <a:pt x="4144138" y="400099"/>
                </a:lnTo>
                <a:cubicBezTo>
                  <a:pt x="4175943" y="413551"/>
                  <a:pt x="4198260" y="445044"/>
                  <a:pt x="4198260" y="481750"/>
                </a:cubicBezTo>
                <a:lnTo>
                  <a:pt x="4198260" y="745382"/>
                </a:lnTo>
                <a:cubicBezTo>
                  <a:pt x="4198260" y="782088"/>
                  <a:pt x="4175943" y="813581"/>
                  <a:pt x="4144138" y="827033"/>
                </a:cubicBezTo>
                <a:lnTo>
                  <a:pt x="4119461" y="832015"/>
                </a:lnTo>
                <a:lnTo>
                  <a:pt x="4119461" y="1111977"/>
                </a:lnTo>
                <a:cubicBezTo>
                  <a:pt x="4119461" y="1117398"/>
                  <a:pt x="4115066" y="1121793"/>
                  <a:pt x="4109645" y="1121793"/>
                </a:cubicBezTo>
                <a:cubicBezTo>
                  <a:pt x="4104224" y="1121793"/>
                  <a:pt x="4099829" y="1117398"/>
                  <a:pt x="4099829" y="1111977"/>
                </a:cubicBezTo>
                <a:lnTo>
                  <a:pt x="4099829" y="832015"/>
                </a:lnTo>
                <a:lnTo>
                  <a:pt x="4075152" y="827033"/>
                </a:lnTo>
                <a:cubicBezTo>
                  <a:pt x="4043347" y="813581"/>
                  <a:pt x="4021030" y="782088"/>
                  <a:pt x="4021030" y="745382"/>
                </a:cubicBezTo>
                <a:lnTo>
                  <a:pt x="4021030" y="481750"/>
                </a:lnTo>
                <a:cubicBezTo>
                  <a:pt x="4021030" y="445044"/>
                  <a:pt x="4043347" y="413551"/>
                  <a:pt x="4075152" y="400099"/>
                </a:cubicBezTo>
                <a:lnTo>
                  <a:pt x="4099829" y="395117"/>
                </a:lnTo>
                <a:lnTo>
                  <a:pt x="4099829" y="346346"/>
                </a:lnTo>
                <a:cubicBezTo>
                  <a:pt x="4099829" y="340925"/>
                  <a:pt x="4104224" y="336530"/>
                  <a:pt x="4109645" y="336530"/>
                </a:cubicBezTo>
                <a:close/>
                <a:moveTo>
                  <a:pt x="4332492" y="75971"/>
                </a:moveTo>
                <a:cubicBezTo>
                  <a:pt x="4337913" y="75971"/>
                  <a:pt x="4342308" y="80366"/>
                  <a:pt x="4342308" y="85787"/>
                </a:cubicBezTo>
                <a:lnTo>
                  <a:pt x="4342308" y="536770"/>
                </a:lnTo>
                <a:lnTo>
                  <a:pt x="4366985" y="541752"/>
                </a:lnTo>
                <a:cubicBezTo>
                  <a:pt x="4398790" y="555204"/>
                  <a:pt x="4421107" y="586697"/>
                  <a:pt x="4421107" y="623403"/>
                </a:cubicBezTo>
                <a:lnTo>
                  <a:pt x="4421107" y="881423"/>
                </a:lnTo>
                <a:cubicBezTo>
                  <a:pt x="4421107" y="918129"/>
                  <a:pt x="4398790" y="949622"/>
                  <a:pt x="4366985" y="963074"/>
                </a:cubicBezTo>
                <a:lnTo>
                  <a:pt x="4342308" y="968056"/>
                </a:lnTo>
                <a:lnTo>
                  <a:pt x="4342308" y="1449908"/>
                </a:lnTo>
                <a:cubicBezTo>
                  <a:pt x="4342308" y="1455329"/>
                  <a:pt x="4337913" y="1459724"/>
                  <a:pt x="4332492" y="1459724"/>
                </a:cubicBezTo>
                <a:cubicBezTo>
                  <a:pt x="4327071" y="1459724"/>
                  <a:pt x="4322676" y="1455329"/>
                  <a:pt x="4322676" y="1449908"/>
                </a:cubicBezTo>
                <a:lnTo>
                  <a:pt x="4322676" y="968056"/>
                </a:lnTo>
                <a:lnTo>
                  <a:pt x="4297999" y="963074"/>
                </a:lnTo>
                <a:cubicBezTo>
                  <a:pt x="4266194" y="949622"/>
                  <a:pt x="4243877" y="918129"/>
                  <a:pt x="4243877" y="881423"/>
                </a:cubicBezTo>
                <a:lnTo>
                  <a:pt x="4243877" y="623403"/>
                </a:lnTo>
                <a:cubicBezTo>
                  <a:pt x="4243877" y="586697"/>
                  <a:pt x="4266194" y="555204"/>
                  <a:pt x="4297999" y="541752"/>
                </a:cubicBezTo>
                <a:lnTo>
                  <a:pt x="4322676" y="536770"/>
                </a:lnTo>
                <a:lnTo>
                  <a:pt x="4322676" y="85787"/>
                </a:lnTo>
                <a:cubicBezTo>
                  <a:pt x="4322676" y="80366"/>
                  <a:pt x="4327071" y="75971"/>
                  <a:pt x="4332492" y="75971"/>
                </a:cubicBezTo>
                <a:close/>
                <a:moveTo>
                  <a:pt x="4747323" y="75282"/>
                </a:moveTo>
                <a:cubicBezTo>
                  <a:pt x="4752744" y="75282"/>
                  <a:pt x="4757139" y="79677"/>
                  <a:pt x="4757139" y="85098"/>
                </a:cubicBezTo>
                <a:lnTo>
                  <a:pt x="4757139" y="133870"/>
                </a:lnTo>
                <a:lnTo>
                  <a:pt x="4781816" y="138852"/>
                </a:lnTo>
                <a:cubicBezTo>
                  <a:pt x="4813621" y="152304"/>
                  <a:pt x="4835938" y="183797"/>
                  <a:pt x="4835938" y="220503"/>
                </a:cubicBezTo>
                <a:lnTo>
                  <a:pt x="4835938" y="634233"/>
                </a:lnTo>
                <a:cubicBezTo>
                  <a:pt x="4835938" y="670939"/>
                  <a:pt x="4813621" y="702432"/>
                  <a:pt x="4781816" y="715884"/>
                </a:cubicBezTo>
                <a:lnTo>
                  <a:pt x="4757139" y="720866"/>
                </a:lnTo>
                <a:lnTo>
                  <a:pt x="4757139" y="850729"/>
                </a:lnTo>
                <a:cubicBezTo>
                  <a:pt x="4757139" y="856150"/>
                  <a:pt x="4752744" y="860545"/>
                  <a:pt x="4747323" y="860545"/>
                </a:cubicBezTo>
                <a:cubicBezTo>
                  <a:pt x="4741902" y="860545"/>
                  <a:pt x="4737507" y="856150"/>
                  <a:pt x="4737507" y="850729"/>
                </a:cubicBezTo>
                <a:lnTo>
                  <a:pt x="4737507" y="720866"/>
                </a:lnTo>
                <a:lnTo>
                  <a:pt x="4712830" y="715884"/>
                </a:lnTo>
                <a:cubicBezTo>
                  <a:pt x="4681025" y="702432"/>
                  <a:pt x="4658708" y="670939"/>
                  <a:pt x="4658708" y="634233"/>
                </a:cubicBezTo>
                <a:lnTo>
                  <a:pt x="4658708" y="220503"/>
                </a:lnTo>
                <a:cubicBezTo>
                  <a:pt x="4658708" y="183797"/>
                  <a:pt x="4681025" y="152304"/>
                  <a:pt x="4712830" y="138852"/>
                </a:cubicBezTo>
                <a:lnTo>
                  <a:pt x="4737507" y="133870"/>
                </a:lnTo>
                <a:lnTo>
                  <a:pt x="4737507" y="85098"/>
                </a:lnTo>
                <a:cubicBezTo>
                  <a:pt x="4737507" y="79677"/>
                  <a:pt x="4741902" y="75282"/>
                  <a:pt x="4747323" y="75282"/>
                </a:cubicBezTo>
                <a:close/>
                <a:moveTo>
                  <a:pt x="3905560" y="53233"/>
                </a:moveTo>
                <a:cubicBezTo>
                  <a:pt x="3910981" y="53233"/>
                  <a:pt x="3915376" y="57628"/>
                  <a:pt x="3915376" y="63049"/>
                </a:cubicBezTo>
                <a:lnTo>
                  <a:pt x="3915376" y="489169"/>
                </a:lnTo>
                <a:lnTo>
                  <a:pt x="3940053" y="494151"/>
                </a:lnTo>
                <a:cubicBezTo>
                  <a:pt x="3971858" y="507603"/>
                  <a:pt x="3994175" y="539096"/>
                  <a:pt x="3994175" y="575802"/>
                </a:cubicBezTo>
                <a:lnTo>
                  <a:pt x="3994175" y="839434"/>
                </a:lnTo>
                <a:cubicBezTo>
                  <a:pt x="3994175" y="876140"/>
                  <a:pt x="3971858" y="907633"/>
                  <a:pt x="3940053" y="921085"/>
                </a:cubicBezTo>
                <a:lnTo>
                  <a:pt x="3915376" y="926067"/>
                </a:lnTo>
                <a:lnTo>
                  <a:pt x="3915376" y="1352188"/>
                </a:lnTo>
                <a:cubicBezTo>
                  <a:pt x="3915376" y="1357609"/>
                  <a:pt x="3910981" y="1362004"/>
                  <a:pt x="3905560" y="1362004"/>
                </a:cubicBezTo>
                <a:cubicBezTo>
                  <a:pt x="3900139" y="1362004"/>
                  <a:pt x="3895744" y="1357609"/>
                  <a:pt x="3895744" y="1352188"/>
                </a:cubicBezTo>
                <a:lnTo>
                  <a:pt x="3895744" y="926067"/>
                </a:lnTo>
                <a:lnTo>
                  <a:pt x="3871067" y="921085"/>
                </a:lnTo>
                <a:cubicBezTo>
                  <a:pt x="3839262" y="907633"/>
                  <a:pt x="3816945" y="876140"/>
                  <a:pt x="3816945" y="839434"/>
                </a:cubicBezTo>
                <a:lnTo>
                  <a:pt x="3816945" y="575802"/>
                </a:lnTo>
                <a:cubicBezTo>
                  <a:pt x="3816945" y="539096"/>
                  <a:pt x="3839262" y="507603"/>
                  <a:pt x="3871067" y="494151"/>
                </a:cubicBezTo>
                <a:lnTo>
                  <a:pt x="3895744" y="489169"/>
                </a:lnTo>
                <a:lnTo>
                  <a:pt x="3895744" y="63049"/>
                </a:lnTo>
                <a:cubicBezTo>
                  <a:pt x="3895744" y="57628"/>
                  <a:pt x="3900139" y="53233"/>
                  <a:pt x="3905560" y="53233"/>
                </a:cubicBezTo>
                <a:close/>
                <a:moveTo>
                  <a:pt x="4973990" y="0"/>
                </a:moveTo>
                <a:cubicBezTo>
                  <a:pt x="4979411" y="0"/>
                  <a:pt x="4983806" y="4395"/>
                  <a:pt x="4983806" y="9816"/>
                </a:cubicBezTo>
                <a:lnTo>
                  <a:pt x="4983806" y="58588"/>
                </a:lnTo>
                <a:lnTo>
                  <a:pt x="5008483" y="63570"/>
                </a:lnTo>
                <a:cubicBezTo>
                  <a:pt x="5040288" y="77022"/>
                  <a:pt x="5062605" y="108515"/>
                  <a:pt x="5062605" y="145221"/>
                </a:cubicBezTo>
                <a:lnTo>
                  <a:pt x="5062605" y="408854"/>
                </a:lnTo>
                <a:cubicBezTo>
                  <a:pt x="5062605" y="445560"/>
                  <a:pt x="5040288" y="477053"/>
                  <a:pt x="5008483" y="490505"/>
                </a:cubicBezTo>
                <a:lnTo>
                  <a:pt x="4983806" y="495487"/>
                </a:lnTo>
                <a:lnTo>
                  <a:pt x="4983806" y="775447"/>
                </a:lnTo>
                <a:cubicBezTo>
                  <a:pt x="4983806" y="780868"/>
                  <a:pt x="4979411" y="785263"/>
                  <a:pt x="4973990" y="785263"/>
                </a:cubicBezTo>
                <a:cubicBezTo>
                  <a:pt x="4968569" y="785263"/>
                  <a:pt x="4964174" y="780868"/>
                  <a:pt x="4964174" y="775447"/>
                </a:cubicBezTo>
                <a:lnTo>
                  <a:pt x="4964174" y="495487"/>
                </a:lnTo>
                <a:lnTo>
                  <a:pt x="4939497" y="490505"/>
                </a:lnTo>
                <a:cubicBezTo>
                  <a:pt x="4907692" y="477053"/>
                  <a:pt x="4885375" y="445560"/>
                  <a:pt x="4885375" y="408854"/>
                </a:cubicBezTo>
                <a:lnTo>
                  <a:pt x="4885375" y="145221"/>
                </a:lnTo>
                <a:cubicBezTo>
                  <a:pt x="4885375" y="108515"/>
                  <a:pt x="4907692" y="77022"/>
                  <a:pt x="4939497" y="63570"/>
                </a:cubicBezTo>
                <a:lnTo>
                  <a:pt x="4964174" y="58588"/>
                </a:lnTo>
                <a:lnTo>
                  <a:pt x="4964174" y="9816"/>
                </a:lnTo>
                <a:cubicBezTo>
                  <a:pt x="4964174" y="4395"/>
                  <a:pt x="4968569" y="0"/>
                  <a:pt x="4973990" y="0"/>
                </a:cubicBez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819FC519-9117-4DDB-9536-45654BEDF614}"/>
              </a:ext>
            </a:extLst>
          </p:cNvPr>
          <p:cNvGrpSpPr/>
          <p:nvPr/>
        </p:nvGrpSpPr>
        <p:grpSpPr>
          <a:xfrm>
            <a:off x="7639907" y="1289794"/>
            <a:ext cx="3768572" cy="5448182"/>
            <a:chOff x="605168" y="1966954"/>
            <a:chExt cx="3230663" cy="4670534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B16A2346-704C-4CEE-84C2-83B24E6F1F7B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85" name="Rounded Rectangle 49">
                <a:extLst>
                  <a:ext uri="{FF2B5EF4-FFF2-40B4-BE49-F238E27FC236}">
                    <a16:creationId xmlns:a16="http://schemas.microsoft.com/office/drawing/2014/main" id="{644D4B15-67D2-44C6-8D5B-E072CDB8B8A0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6A9AF042-E95F-41E9-86E7-41B3F92E9847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7F0EFFA3-2F12-4EA8-9929-535A9063839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075C7D2F-57CD-43C8-9A14-E46E98A5CA7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ED0D65F0-BD60-4509-B6C7-23DD1C8D87DB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BF5FEB66-C7DC-406C-8EE5-723C2476393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32BD1EF4-926B-4A5B-8C0C-C886957579E2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58943AD2-5732-42C5-ACEF-EEA80A0806DE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D583D2A4-289B-4015-A03E-B4DDD4D08CFD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2E6EA04D-B48A-4389-AA12-9BA479FE07CD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084FCAB1-C24E-4F89-8B4C-A2C411C2B317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6526458D-B6F5-4A78-BA91-65FC7D8297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B4274061-C04F-4DAC-B256-C87FA2C91EC2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D618CC1-619A-48EC-887D-4AE2DB15788C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BD95836A-EC15-4E4D-875B-482EFA70CD1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DB37E7B-676F-49A4-9211-C8864C178A8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A4762823-8855-4673-B42C-398DD03C97CA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5" name="Rectangle: Rounded Corners 124">
                  <a:extLst>
                    <a:ext uri="{FF2B5EF4-FFF2-40B4-BE49-F238E27FC236}">
                      <a16:creationId xmlns:a16="http://schemas.microsoft.com/office/drawing/2014/main" id="{CF5C6ED6-1FD2-4C12-BB72-97F4F15FF82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: Rounded Corners 125">
                  <a:extLst>
                    <a:ext uri="{FF2B5EF4-FFF2-40B4-BE49-F238E27FC236}">
                      <a16:creationId xmlns:a16="http://schemas.microsoft.com/office/drawing/2014/main" id="{ECDFB5AC-51F6-43CE-9FA4-7E536464848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C6B4F444-8A5A-4E29-AA3A-1E687960E821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76E4B35B-7258-4D48-A7FC-827711924F9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: Rounded Corners 123">
                  <a:extLst>
                    <a:ext uri="{FF2B5EF4-FFF2-40B4-BE49-F238E27FC236}">
                      <a16:creationId xmlns:a16="http://schemas.microsoft.com/office/drawing/2014/main" id="{82D55CC6-8755-4F4F-A900-A257C779412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5E72310A-E9CA-4D97-9162-E1A61BFD3FBC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6CE8281A-0FD1-4C97-B943-CBD3CD5D942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E000CD33-CEC3-420A-B7FF-D95EAF6B587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E0170A36-06D3-474D-AEEB-0BC8C7A34A4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19" name="Rectangle: Rounded Corners 118">
                  <a:extLst>
                    <a:ext uri="{FF2B5EF4-FFF2-40B4-BE49-F238E27FC236}">
                      <a16:creationId xmlns:a16="http://schemas.microsoft.com/office/drawing/2014/main" id="{F2FCABD8-C8A0-4BA9-831F-2C4672EC713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7EFC9D04-E19A-43B1-BDF1-A9914C38896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5C61B9E-8D48-45B9-BF9C-542EF212F5C7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17" name="Rectangle: Rounded Corners 116">
                  <a:extLst>
                    <a:ext uri="{FF2B5EF4-FFF2-40B4-BE49-F238E27FC236}">
                      <a16:creationId xmlns:a16="http://schemas.microsoft.com/office/drawing/2014/main" id="{65E31DB1-8751-405B-8716-2C354FE77E0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: Rounded Corners 117">
                  <a:extLst>
                    <a:ext uri="{FF2B5EF4-FFF2-40B4-BE49-F238E27FC236}">
                      <a16:creationId xmlns:a16="http://schemas.microsoft.com/office/drawing/2014/main" id="{DDF7B515-97D2-48E8-9ACB-B1FB78753607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1" name="Round Same Side Corner Rectangle 9">
              <a:extLst>
                <a:ext uri="{FF2B5EF4-FFF2-40B4-BE49-F238E27FC236}">
                  <a16:creationId xmlns:a16="http://schemas.microsoft.com/office/drawing/2014/main" id="{A7F26673-6B7F-4E73-9299-1D04A1E55A9D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167" name="TextBox 166">
            <a:extLst>
              <a:ext uri="{FF2B5EF4-FFF2-40B4-BE49-F238E27FC236}">
                <a16:creationId xmlns:a16="http://schemas.microsoft.com/office/drawing/2014/main" id="{8F65E5F6-FDC8-4873-A001-0A37082C0C7B}"/>
              </a:ext>
            </a:extLst>
          </p:cNvPr>
          <p:cNvSpPr txBox="1"/>
          <p:nvPr/>
        </p:nvSpPr>
        <p:spPr>
          <a:xfrm>
            <a:off x="809537" y="1469188"/>
            <a:ext cx="5402662" cy="36933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Cara </a:t>
            </a:r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Kerja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Metode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98792969-1E38-4CBB-946C-BAF0E9DB2C22}"/>
              </a:ext>
            </a:extLst>
          </p:cNvPr>
          <p:cNvSpPr txBox="1"/>
          <p:nvPr/>
        </p:nvSpPr>
        <p:spPr>
          <a:xfrm>
            <a:off x="809537" y="2276055"/>
            <a:ext cx="49301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Dalam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pemodelan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koefisien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drift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merepresentasikan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rata-rata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pengembalian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(return value)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selama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periode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waktu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tertentu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dan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koefisien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difusi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mewakili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standar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deviasi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dari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pengembalian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sama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pada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koefesien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drift. Dan S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mewakili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mengambil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dari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stock price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Jadi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rumusnya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hasil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prediksi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dari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adalah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koefesien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drift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dikali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dengan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periode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waktu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ditambah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dengan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koefesien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difusi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dikali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dengan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dikali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lagi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dengan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Brownian Motion yang random.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Sehingga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didapatkan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prediksi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saham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367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320893" y="3511775"/>
            <a:ext cx="765373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 err="1">
                <a:solidFill>
                  <a:schemeClr val="bg1"/>
                </a:solidFill>
                <a:cs typeface="Arial" pitchFamily="34" charset="0"/>
              </a:rPr>
              <a:t>Perbandingan</a:t>
            </a:r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 Data </a:t>
            </a:r>
            <a:r>
              <a:rPr lang="en-US" altLang="ko-KR" sz="4800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94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46ADAEC-F174-4074-97B7-3A3DC761D3C6}"/>
              </a:ext>
            </a:extLst>
          </p:cNvPr>
          <p:cNvSpPr txBox="1"/>
          <p:nvPr/>
        </p:nvSpPr>
        <p:spPr>
          <a:xfrm>
            <a:off x="6345676" y="621748"/>
            <a:ext cx="531768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 err="1">
                <a:solidFill>
                  <a:schemeClr val="accent3"/>
                </a:solidFill>
                <a:cs typeface="Arial" pitchFamily="34" charset="0"/>
              </a:rPr>
              <a:t>Perbandingan</a:t>
            </a:r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 Data eBay dan Amazon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F50D9-CB42-45B3-8C0D-D8D3A1E264B0}"/>
              </a:ext>
            </a:extLst>
          </p:cNvPr>
          <p:cNvSpPr txBox="1"/>
          <p:nvPr/>
        </p:nvSpPr>
        <p:spPr>
          <a:xfrm>
            <a:off x="6345676" y="1139129"/>
            <a:ext cx="531768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>
                <a:cs typeface="Arial" pitchFamily="34" charset="0"/>
              </a:rPr>
              <a:t>Perbandingan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antara</a:t>
            </a:r>
            <a:r>
              <a:rPr lang="en-US" altLang="ko-KR" sz="1200" dirty="0">
                <a:cs typeface="Arial" pitchFamily="34" charset="0"/>
              </a:rPr>
              <a:t> eBay dan Amazon </a:t>
            </a:r>
            <a:r>
              <a:rPr lang="en-US" altLang="ko-KR" sz="1200" dirty="0" err="1">
                <a:cs typeface="Arial" pitchFamily="34" charset="0"/>
              </a:rPr>
              <a:t>bisa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dilihat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dari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visualisasi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gambar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disamping</a:t>
            </a:r>
            <a:r>
              <a:rPr lang="en-US" altLang="ko-KR" sz="1200" dirty="0">
                <a:cs typeface="Arial" pitchFamily="34" charset="0"/>
              </a:rPr>
              <a:t>. </a:t>
            </a:r>
            <a:r>
              <a:rPr lang="en-US" altLang="ko-KR" sz="1200" dirty="0" err="1">
                <a:cs typeface="Arial" pitchFamily="34" charset="0"/>
              </a:rPr>
              <a:t>Bisa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dilihat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bahwa</a:t>
            </a:r>
            <a:r>
              <a:rPr lang="en-US" altLang="ko-KR" sz="1200" dirty="0">
                <a:cs typeface="Arial" pitchFamily="34" charset="0"/>
              </a:rPr>
              <a:t> pada </a:t>
            </a:r>
            <a:r>
              <a:rPr lang="en-US" altLang="ko-KR" sz="1200" dirty="0" err="1">
                <a:cs typeface="Arial" pitchFamily="34" charset="0"/>
              </a:rPr>
              <a:t>tahun</a:t>
            </a:r>
            <a:r>
              <a:rPr lang="en-US" altLang="ko-KR" sz="1200" dirty="0">
                <a:cs typeface="Arial" pitchFamily="34" charset="0"/>
              </a:rPr>
              <a:t> 1999 </a:t>
            </a:r>
            <a:r>
              <a:rPr lang="en-US" altLang="ko-KR" sz="1200" dirty="0" err="1">
                <a:cs typeface="Arial" pitchFamily="34" charset="0"/>
              </a:rPr>
              <a:t>keduanya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memiliki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harga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saham</a:t>
            </a:r>
            <a:r>
              <a:rPr lang="en-US" altLang="ko-KR" sz="1200" dirty="0">
                <a:cs typeface="Arial" pitchFamily="34" charset="0"/>
              </a:rPr>
              <a:t> yang </a:t>
            </a:r>
            <a:r>
              <a:rPr lang="en-US" altLang="ko-KR" sz="1200" dirty="0" err="1">
                <a:cs typeface="Arial" pitchFamily="34" charset="0"/>
              </a:rPr>
              <a:t>bersaing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sampai</a:t>
            </a:r>
            <a:r>
              <a:rPr lang="en-US" altLang="ko-KR" sz="1200" dirty="0">
                <a:cs typeface="Arial" pitchFamily="34" charset="0"/>
              </a:rPr>
              <a:t> pada </a:t>
            </a:r>
            <a:r>
              <a:rPr lang="en-US" altLang="ko-KR" sz="1200" dirty="0" err="1">
                <a:cs typeface="Arial" pitchFamily="34" charset="0"/>
              </a:rPr>
              <a:t>tahun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sekitar</a:t>
            </a:r>
            <a:r>
              <a:rPr lang="en-US" altLang="ko-KR" sz="1200" dirty="0">
                <a:cs typeface="Arial" pitchFamily="34" charset="0"/>
              </a:rPr>
              <a:t> 2005. </a:t>
            </a:r>
            <a:r>
              <a:rPr lang="en-US" altLang="ko-KR" sz="1200" dirty="0" err="1">
                <a:cs typeface="Arial" pitchFamily="34" charset="0"/>
              </a:rPr>
              <a:t>Namun</a:t>
            </a:r>
            <a:r>
              <a:rPr lang="en-US" altLang="ko-KR" sz="1200" dirty="0">
                <a:cs typeface="Arial" pitchFamily="34" charset="0"/>
              </a:rPr>
              <a:t>, </a:t>
            </a:r>
            <a:r>
              <a:rPr lang="en-US" altLang="ko-KR" sz="1200" dirty="0" err="1">
                <a:cs typeface="Arial" pitchFamily="34" charset="0"/>
              </a:rPr>
              <a:t>setelah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tahun</a:t>
            </a:r>
            <a:r>
              <a:rPr lang="en-US" altLang="ko-KR" sz="1200" dirty="0">
                <a:cs typeface="Arial" pitchFamily="34" charset="0"/>
              </a:rPr>
              <a:t> 2005, Amazon </a:t>
            </a:r>
            <a:r>
              <a:rPr lang="en-US" altLang="ko-KR" sz="1200" dirty="0" err="1">
                <a:cs typeface="Arial" pitchFamily="34" charset="0"/>
              </a:rPr>
              <a:t>memiliki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peningkatan</a:t>
            </a:r>
            <a:r>
              <a:rPr lang="en-US" altLang="ko-KR" sz="1200" dirty="0">
                <a:cs typeface="Arial" pitchFamily="34" charset="0"/>
              </a:rPr>
              <a:t> yang </a:t>
            </a:r>
            <a:r>
              <a:rPr lang="en-US" altLang="ko-KR" sz="1200" dirty="0" err="1">
                <a:cs typeface="Arial" pitchFamily="34" charset="0"/>
              </a:rPr>
              <a:t>tajam</a:t>
            </a:r>
            <a:r>
              <a:rPr lang="en-US" altLang="ko-KR" sz="1200" dirty="0">
                <a:cs typeface="Arial" pitchFamily="34" charset="0"/>
              </a:rPr>
              <a:t> pada </a:t>
            </a:r>
            <a:r>
              <a:rPr lang="en-US" altLang="ko-KR" sz="1200" dirty="0" err="1">
                <a:cs typeface="Arial" pitchFamily="34" charset="0"/>
              </a:rPr>
              <a:t>sisi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harga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saham</a:t>
            </a:r>
            <a:r>
              <a:rPr lang="en-US" altLang="ko-KR" sz="1200" dirty="0">
                <a:cs typeface="Arial" pitchFamily="34" charset="0"/>
              </a:rPr>
              <a:t>. </a:t>
            </a:r>
            <a:r>
              <a:rPr lang="en-US" altLang="ko-KR" sz="1200" dirty="0" err="1">
                <a:cs typeface="Arial" pitchFamily="34" charset="0"/>
              </a:rPr>
              <a:t>Sedangkan</a:t>
            </a:r>
            <a:r>
              <a:rPr lang="en-US" altLang="ko-KR" sz="1200" dirty="0">
                <a:cs typeface="Arial" pitchFamily="34" charset="0"/>
              </a:rPr>
              <a:t> eBay </a:t>
            </a:r>
            <a:r>
              <a:rPr lang="en-US" altLang="ko-KR" sz="1200" dirty="0" err="1">
                <a:cs typeface="Arial" pitchFamily="34" charset="0"/>
              </a:rPr>
              <a:t>tetep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stabil</a:t>
            </a:r>
            <a:r>
              <a:rPr lang="en-US" altLang="ko-KR" sz="1200" dirty="0">
                <a:cs typeface="Arial" pitchFamily="34" charset="0"/>
              </a:rPr>
              <a:t> di </a:t>
            </a:r>
            <a:r>
              <a:rPr lang="en-US" altLang="ko-KR" sz="1200" dirty="0" err="1">
                <a:cs typeface="Arial" pitchFamily="34" charset="0"/>
              </a:rPr>
              <a:t>angka</a:t>
            </a:r>
            <a:r>
              <a:rPr lang="en-US" altLang="ko-KR" sz="1200" dirty="0">
                <a:cs typeface="Arial" pitchFamily="34" charset="0"/>
              </a:rPr>
              <a:t> yang </a:t>
            </a:r>
            <a:r>
              <a:rPr lang="en-US" altLang="ko-KR" sz="1200" dirty="0" err="1">
                <a:cs typeface="Arial" pitchFamily="34" charset="0"/>
              </a:rPr>
              <a:t>tidak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jauh</a:t>
            </a:r>
            <a:r>
              <a:rPr lang="en-US" altLang="ko-KR" sz="1200" dirty="0">
                <a:cs typeface="Arial" pitchFamily="34" charset="0"/>
              </a:rPr>
              <a:t>. Hal </a:t>
            </a:r>
            <a:r>
              <a:rPr lang="en-US" altLang="ko-KR" sz="1200" dirty="0" err="1">
                <a:cs typeface="Arial" pitchFamily="34" charset="0"/>
              </a:rPr>
              <a:t>ini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bisa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menjadi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keanehan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karena</a:t>
            </a:r>
            <a:r>
              <a:rPr lang="en-US" altLang="ko-KR" sz="1200" dirty="0">
                <a:cs typeface="Arial" pitchFamily="34" charset="0"/>
              </a:rPr>
              <a:t> Amazon dan eBay pada </a:t>
            </a:r>
            <a:r>
              <a:rPr lang="en-US" altLang="ko-KR" sz="1200" dirty="0" err="1">
                <a:cs typeface="Arial" pitchFamily="34" charset="0"/>
              </a:rPr>
              <a:t>awalnya</a:t>
            </a:r>
            <a:r>
              <a:rPr lang="en-US" altLang="ko-KR" sz="1200" dirty="0">
                <a:cs typeface="Arial" pitchFamily="34" charset="0"/>
              </a:rPr>
              <a:t> </a:t>
            </a:r>
            <a:r>
              <a:rPr lang="en-US" altLang="ko-KR" sz="1200" dirty="0" err="1">
                <a:cs typeface="Arial" pitchFamily="34" charset="0"/>
              </a:rPr>
              <a:t>bergerak</a:t>
            </a:r>
            <a:r>
              <a:rPr lang="en-US" altLang="ko-KR" sz="1200" dirty="0">
                <a:cs typeface="Arial" pitchFamily="34" charset="0"/>
              </a:rPr>
              <a:t> di </a:t>
            </a:r>
            <a:r>
              <a:rPr lang="en-US" altLang="ko-KR" sz="1200" dirty="0" err="1">
                <a:cs typeface="Arial" pitchFamily="34" charset="0"/>
              </a:rPr>
              <a:t>bidang</a:t>
            </a:r>
            <a:r>
              <a:rPr lang="en-US" altLang="ko-KR" sz="1200" dirty="0">
                <a:cs typeface="Arial" pitchFamily="34" charset="0"/>
              </a:rPr>
              <a:t> yang </a:t>
            </a:r>
            <a:r>
              <a:rPr lang="en-US" altLang="ko-KR" sz="1200" dirty="0" err="1">
                <a:cs typeface="Arial" pitchFamily="34" charset="0"/>
              </a:rPr>
              <a:t>sama</a:t>
            </a:r>
            <a:r>
              <a:rPr lang="en-US" altLang="ko-KR" sz="1200" dirty="0">
                <a:cs typeface="Arial" pitchFamily="34" charset="0"/>
              </a:rPr>
              <a:t>.</a:t>
            </a:r>
            <a:br>
              <a:rPr lang="en-US" altLang="ko-KR" sz="1200" dirty="0">
                <a:cs typeface="Arial" pitchFamily="34" charset="0"/>
              </a:rPr>
            </a:br>
            <a:br>
              <a:rPr lang="en-US" altLang="ko-KR" sz="1200" dirty="0">
                <a:cs typeface="Arial" pitchFamily="34" charset="0"/>
              </a:rPr>
            </a:br>
            <a:r>
              <a:rPr lang="en-US" altLang="ko-KR" sz="1400" dirty="0" err="1">
                <a:cs typeface="Arial" pitchFamily="34" charset="0"/>
              </a:rPr>
              <a:t>Apa</a:t>
            </a:r>
            <a:r>
              <a:rPr lang="en-US" altLang="ko-KR" sz="1400" dirty="0">
                <a:cs typeface="Arial" pitchFamily="34" charset="0"/>
              </a:rPr>
              <a:t> yang </a:t>
            </a:r>
            <a:r>
              <a:rPr lang="en-US" altLang="ko-KR" sz="1400" dirty="0" err="1">
                <a:cs typeface="Arial" pitchFamily="34" charset="0"/>
              </a:rPr>
              <a:t>terjadi</a:t>
            </a:r>
            <a:r>
              <a:rPr lang="en-US" altLang="ko-KR" sz="1400" dirty="0">
                <a:cs typeface="Arial" pitchFamily="34" charset="0"/>
              </a:rPr>
              <a:t>?</a:t>
            </a:r>
            <a:endParaRPr lang="en-US" altLang="ko-KR" sz="1200" dirty="0"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0832A8-C226-47F1-8653-49D092AF2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14" y="1061499"/>
            <a:ext cx="6251662" cy="4922049"/>
          </a:xfrm>
          <a:prstGeom prst="rect">
            <a:avLst/>
          </a:prstGeom>
        </p:spPr>
      </p:pic>
      <p:pic>
        <p:nvPicPr>
          <p:cNvPr id="1026" name="Picture 2" descr="Hasil gambar untuk ebay vs amazon">
            <a:extLst>
              <a:ext uri="{FF2B5EF4-FFF2-40B4-BE49-F238E27FC236}">
                <a16:creationId xmlns:a16="http://schemas.microsoft.com/office/drawing/2014/main" id="{5911257F-2763-4A2B-96BE-484C3EC45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447" y="4187289"/>
            <a:ext cx="4532143" cy="204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84B954-0B00-40A8-A24C-9A9E6CD6C7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491" y="2618641"/>
            <a:ext cx="1371061" cy="137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68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 fontScale="92500"/>
          </a:bodyPr>
          <a:lstStyle/>
          <a:p>
            <a:r>
              <a:rPr lang="en-US" sz="3600" dirty="0" err="1"/>
              <a:t>Alasan</a:t>
            </a:r>
            <a:r>
              <a:rPr lang="en-US" sz="3600" dirty="0"/>
              <a:t> </a:t>
            </a:r>
            <a:r>
              <a:rPr lang="en-US" sz="3600" dirty="0" err="1"/>
              <a:t>Kenaikan</a:t>
            </a:r>
            <a:r>
              <a:rPr lang="en-US" sz="3600" dirty="0"/>
              <a:t> </a:t>
            </a:r>
            <a:r>
              <a:rPr lang="en-US" sz="3600" dirty="0" err="1"/>
              <a:t>Harga</a:t>
            </a:r>
            <a:r>
              <a:rPr lang="en-US" sz="3600" dirty="0"/>
              <a:t> </a:t>
            </a:r>
            <a:r>
              <a:rPr lang="en-US" sz="3600" dirty="0" err="1"/>
              <a:t>Saham</a:t>
            </a:r>
            <a:r>
              <a:rPr lang="en-US" sz="3600" dirty="0"/>
              <a:t> Amazon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696798" y="1563177"/>
            <a:ext cx="49604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spc="-150" dirty="0" err="1">
                <a:solidFill>
                  <a:schemeClr val="bg1"/>
                </a:solidFill>
              </a:rPr>
              <a:t>Perbedaan</a:t>
            </a:r>
            <a:r>
              <a:rPr lang="en-US" sz="2800" b="1" spc="-150" dirty="0">
                <a:solidFill>
                  <a:schemeClr val="bg1"/>
                </a:solidFill>
              </a:rPr>
              <a:t>  </a:t>
            </a:r>
            <a:r>
              <a:rPr lang="en-US" sz="2800" b="1" spc="-150" dirty="0" err="1">
                <a:solidFill>
                  <a:schemeClr val="bg1"/>
                </a:solidFill>
              </a:rPr>
              <a:t>bidang</a:t>
            </a:r>
            <a:r>
              <a:rPr lang="en-US" sz="2800" b="1" spc="-150" dirty="0">
                <a:solidFill>
                  <a:schemeClr val="bg1"/>
                </a:solidFill>
              </a:rPr>
              <a:t> </a:t>
            </a:r>
            <a:r>
              <a:rPr lang="en-US" sz="2800" b="1" spc="-150" dirty="0" err="1">
                <a:solidFill>
                  <a:schemeClr val="bg1"/>
                </a:solidFill>
              </a:rPr>
              <a:t>penjualan</a:t>
            </a:r>
            <a:endParaRPr lang="en-US" sz="2800" b="1" spc="-150" dirty="0">
              <a:solidFill>
                <a:schemeClr val="bg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756520" y="2274038"/>
            <a:ext cx="42573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Karena pada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dasarnya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eBay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bergerak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dibidang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lelang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sedangkan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ke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online shop .yang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terkoneksi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juga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situs lain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maupun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 third-party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Sehingga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saat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digunakan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keduanya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memberikan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pengalaman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berbeda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 Karena pada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saat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online shopping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berkembang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dibandingkan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situs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lelang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maka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mengakibatkan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memiliki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kuat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07A032D-C60C-4FE6-AF33-8A05E5A2E0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550" y="938203"/>
            <a:ext cx="2475393" cy="165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38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 fontScale="92500"/>
          </a:bodyPr>
          <a:lstStyle/>
          <a:p>
            <a:r>
              <a:rPr lang="en-US" sz="3600" dirty="0" err="1"/>
              <a:t>Alasan</a:t>
            </a:r>
            <a:r>
              <a:rPr lang="en-US" sz="3600" dirty="0"/>
              <a:t> </a:t>
            </a:r>
            <a:r>
              <a:rPr lang="en-US" sz="3600" dirty="0" err="1"/>
              <a:t>Kenaikan</a:t>
            </a:r>
            <a:r>
              <a:rPr lang="en-US" sz="3600" dirty="0"/>
              <a:t> </a:t>
            </a:r>
            <a:r>
              <a:rPr lang="en-US" sz="3600" dirty="0" err="1"/>
              <a:t>Harga</a:t>
            </a:r>
            <a:r>
              <a:rPr lang="en-US" sz="3600" dirty="0"/>
              <a:t> </a:t>
            </a:r>
            <a:r>
              <a:rPr lang="en-US" sz="3600" dirty="0" err="1"/>
              <a:t>Saham</a:t>
            </a:r>
            <a:r>
              <a:rPr lang="en-US" sz="3600" dirty="0"/>
              <a:t> Amazon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696798" y="1563177"/>
            <a:ext cx="49604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spc="-150" dirty="0" err="1">
                <a:solidFill>
                  <a:schemeClr val="bg1"/>
                </a:solidFill>
              </a:rPr>
              <a:t>Lebih</a:t>
            </a:r>
            <a:r>
              <a:rPr lang="en-US" sz="2800" b="1" spc="-150" dirty="0">
                <a:solidFill>
                  <a:schemeClr val="bg1"/>
                </a:solidFill>
              </a:rPr>
              <a:t> Reliable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756520" y="2274038"/>
            <a:ext cx="425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altLang="ko-KR" sz="1400" dirty="0">
                <a:solidFill>
                  <a:schemeClr val="bg1"/>
                </a:solidFill>
                <a:cs typeface="Arial" pitchFamily="34" charset="0"/>
              </a:rPr>
              <a:t>Menjual di Amazon lebih Reliable daripada menjual di eBay, karena Amazon memberi Anda sarana dan tools untuk menjadi penjual FBA yang sukses pada umumnya.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Karena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komunitas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di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aktif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dibandingkan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eBay.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bukan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hanya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biasa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namun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professional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sehingga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terpercaya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0615C9F9-A71E-4DD2-BFC6-570B12BA1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704" y="1019869"/>
            <a:ext cx="2910426" cy="29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14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 fontScale="92500"/>
          </a:bodyPr>
          <a:lstStyle/>
          <a:p>
            <a:r>
              <a:rPr lang="en-US" sz="3600" dirty="0" err="1"/>
              <a:t>Perbandingan</a:t>
            </a:r>
            <a:r>
              <a:rPr lang="en-US" sz="3600" dirty="0"/>
              <a:t> Traffic Amazon dan eBay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687440" y="1105873"/>
            <a:ext cx="49604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spc="-150" dirty="0">
                <a:solidFill>
                  <a:schemeClr val="bg1"/>
                </a:solidFill>
              </a:rPr>
              <a:t>Amazon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73C88A59-3268-4428-B7B9-213F5B21E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25" y="1658392"/>
            <a:ext cx="5689407" cy="1087200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1FE0B412-BB1D-4E1C-9FB7-1C650FC107CD}"/>
              </a:ext>
            </a:extLst>
          </p:cNvPr>
          <p:cNvSpPr txBox="1"/>
          <p:nvPr/>
        </p:nvSpPr>
        <p:spPr>
          <a:xfrm>
            <a:off x="666788" y="2882536"/>
            <a:ext cx="49604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spc="-150" dirty="0">
                <a:solidFill>
                  <a:schemeClr val="bg1"/>
                </a:solidFill>
              </a:rPr>
              <a:t>eBay</a:t>
            </a:r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6652E666-D9DA-4D0B-A969-BE29DFE5C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00" y="3484455"/>
            <a:ext cx="5791488" cy="968054"/>
          </a:xfrm>
          <a:prstGeom prst="rect">
            <a:avLst/>
          </a:prstGeom>
        </p:spPr>
      </p:pic>
      <p:sp>
        <p:nvSpPr>
          <p:cNvPr id="108" name="Rectangle 107">
            <a:extLst>
              <a:ext uri="{FF2B5EF4-FFF2-40B4-BE49-F238E27FC236}">
                <a16:creationId xmlns:a16="http://schemas.microsoft.com/office/drawing/2014/main" id="{A23AC8BE-49D2-4901-AD7B-D22C38A8AC44}"/>
              </a:ext>
            </a:extLst>
          </p:cNvPr>
          <p:cNvSpPr/>
          <p:nvPr/>
        </p:nvSpPr>
        <p:spPr>
          <a:xfrm>
            <a:off x="1091978" y="5723168"/>
            <a:ext cx="973103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Amazon Gain 5x more traffic than eBay in organic traffic</a:t>
            </a:r>
          </a:p>
        </p:txBody>
      </p:sp>
    </p:spTree>
    <p:extLst>
      <p:ext uri="{BB962C8B-B14F-4D97-AF65-F5344CB8AC3E}">
        <p14:creationId xmlns:p14="http://schemas.microsoft.com/office/powerpoint/2010/main" val="1962168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 fontScale="92500"/>
          </a:bodyPr>
          <a:lstStyle/>
          <a:p>
            <a:r>
              <a:rPr lang="en-US" sz="3600" dirty="0" err="1"/>
              <a:t>Alasan</a:t>
            </a:r>
            <a:r>
              <a:rPr lang="en-US" sz="3600" dirty="0"/>
              <a:t> </a:t>
            </a:r>
            <a:r>
              <a:rPr lang="en-US" sz="3600" dirty="0" err="1"/>
              <a:t>Kenaikan</a:t>
            </a:r>
            <a:r>
              <a:rPr lang="en-US" sz="3600" dirty="0"/>
              <a:t> </a:t>
            </a:r>
            <a:r>
              <a:rPr lang="en-US" sz="3600" dirty="0" err="1"/>
              <a:t>Harga</a:t>
            </a:r>
            <a:r>
              <a:rPr lang="en-US" sz="3600" dirty="0"/>
              <a:t> </a:t>
            </a:r>
            <a:r>
              <a:rPr lang="en-US" sz="3600" dirty="0" err="1"/>
              <a:t>Saham</a:t>
            </a:r>
            <a:r>
              <a:rPr lang="en-US" sz="3600" dirty="0"/>
              <a:t> Amazon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696798" y="1347734"/>
            <a:ext cx="4960492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spc="-150" dirty="0" err="1">
                <a:solidFill>
                  <a:schemeClr val="bg1"/>
                </a:solidFill>
              </a:rPr>
              <a:t>Perkembangan</a:t>
            </a:r>
            <a:r>
              <a:rPr lang="en-US" sz="2800" b="1" spc="-150" dirty="0">
                <a:solidFill>
                  <a:schemeClr val="bg1"/>
                </a:solidFill>
              </a:rPr>
              <a:t> pada </a:t>
            </a:r>
            <a:r>
              <a:rPr lang="en-US" sz="2800" b="1" spc="-150" dirty="0" err="1">
                <a:solidFill>
                  <a:schemeClr val="bg1"/>
                </a:solidFill>
              </a:rPr>
              <a:t>bidang</a:t>
            </a:r>
            <a:r>
              <a:rPr lang="en-US" sz="2800" b="1" spc="-150" dirty="0">
                <a:solidFill>
                  <a:schemeClr val="bg1"/>
                </a:solidFill>
              </a:rPr>
              <a:t> database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756520" y="2274038"/>
            <a:ext cx="42573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Tahun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2002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sudah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mengembangkan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bidang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Web Services (AWS)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Sehigga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pertumbuhan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tidak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hanya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dari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sector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penjualan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barang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online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saja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 Dan pada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tahun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2006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organisasi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mengembangkan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portofolio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AWS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ketika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Elastic Compute Cloud (EC2),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menyewakan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pemrosesan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komputer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serta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Simple Storage Service (S3),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menyewakan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penyimpanan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data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melalui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Internet. 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Sehingga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membuat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semakin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naik.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EB71A557-F982-4EFD-9961-F1A41B227D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506" y="1114542"/>
            <a:ext cx="3026162" cy="158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76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/>
          </a:bodyPr>
          <a:lstStyle/>
          <a:p>
            <a:r>
              <a:rPr lang="en-US" sz="3600" dirty="0" err="1"/>
              <a:t>Minat</a:t>
            </a:r>
            <a:r>
              <a:rPr lang="en-US" sz="3600" dirty="0"/>
              <a:t> pasar </a:t>
            </a:r>
            <a:r>
              <a:rPr lang="en-US" sz="3600" dirty="0" err="1"/>
              <a:t>menurut</a:t>
            </a:r>
            <a:r>
              <a:rPr lang="en-US" sz="3600" dirty="0"/>
              <a:t> Google Trend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586167" y="1330077"/>
            <a:ext cx="307307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Menurut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Google Trend,</a:t>
            </a:r>
            <a:r>
              <a:rPr lang="sv-SE" altLang="ko-KR" sz="1400" dirty="0">
                <a:solidFill>
                  <a:schemeClr val="bg1"/>
                </a:solidFill>
                <a:cs typeface="Arial" pitchFamily="34" charset="0"/>
              </a:rPr>
              <a:t> Amazon hampir 2 kali lebih tinggi minatnya.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karena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adalah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situs eCommerce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tumbuh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pada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tingkat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belum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pernah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terjadi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sebelumnya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Semakin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banyak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orang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menggunakan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untuk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membeli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barang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, dan oleh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karena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itu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minat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untuk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tinggi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Itu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tidak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selalu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berarti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bahwa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baik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daripada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eBay.</a:t>
            </a: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Namun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itu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berarti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peluang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di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semakin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banyak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dan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baik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0EB5FF60-9CDF-48A7-B708-C13D2F854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111" y="3128294"/>
            <a:ext cx="7271935" cy="3532084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19666225-6F5F-49A5-8489-480B089686DD}"/>
              </a:ext>
            </a:extLst>
          </p:cNvPr>
          <p:cNvSpPr txBox="1"/>
          <p:nvPr/>
        </p:nvSpPr>
        <p:spPr>
          <a:xfrm>
            <a:off x="4738714" y="1527060"/>
            <a:ext cx="30730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Dan Amazon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selalu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meningkat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cs typeface="Arial" pitchFamily="34" charset="0"/>
              </a:rPr>
              <a:t>penjualannya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A225113B-FFCE-4DA8-8691-319464E8B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350" y="853173"/>
            <a:ext cx="1844200" cy="21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76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944277" cy="724247"/>
          </a:xfrm>
        </p:spPr>
        <p:txBody>
          <a:bodyPr>
            <a:normAutofit/>
          </a:bodyPr>
          <a:lstStyle/>
          <a:p>
            <a:r>
              <a:rPr lang="en-US" sz="3600" dirty="0" err="1"/>
              <a:t>Biaya</a:t>
            </a:r>
            <a:r>
              <a:rPr lang="en-US" sz="3600" dirty="0"/>
              <a:t> </a:t>
            </a:r>
            <a:r>
              <a:rPr lang="en-US" sz="3600" dirty="0" err="1"/>
              <a:t>Penjualan</a:t>
            </a:r>
            <a:r>
              <a:rPr lang="en-US" sz="3600" dirty="0"/>
              <a:t> Amazon dan eBay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471198" y="319935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81CD0A-E5D6-444E-9C49-7ABC8E8307F2}"/>
              </a:ext>
            </a:extLst>
          </p:cNvPr>
          <p:cNvSpPr txBox="1"/>
          <p:nvPr/>
        </p:nvSpPr>
        <p:spPr>
          <a:xfrm>
            <a:off x="696797" y="1409289"/>
            <a:ext cx="54454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spc="-150" dirty="0">
                <a:solidFill>
                  <a:schemeClr val="bg1"/>
                </a:solidFill>
              </a:rPr>
              <a:t>eBay </a:t>
            </a:r>
            <a:r>
              <a:rPr lang="en-US" sz="2400" b="1" spc="-150" dirty="0" err="1">
                <a:solidFill>
                  <a:schemeClr val="bg1"/>
                </a:solidFill>
              </a:rPr>
              <a:t>mengenakan</a:t>
            </a:r>
            <a:r>
              <a:rPr lang="en-US" sz="2400" b="1" spc="-150" dirty="0">
                <a:solidFill>
                  <a:schemeClr val="bg1"/>
                </a:solidFill>
              </a:rPr>
              <a:t> </a:t>
            </a:r>
            <a:r>
              <a:rPr lang="en-US" sz="2400" b="1" spc="-150" dirty="0" err="1">
                <a:solidFill>
                  <a:schemeClr val="bg1"/>
                </a:solidFill>
              </a:rPr>
              <a:t>komisi</a:t>
            </a:r>
            <a:r>
              <a:rPr lang="en-US" sz="2400" b="1" spc="-150" dirty="0">
                <a:solidFill>
                  <a:schemeClr val="bg1"/>
                </a:solidFill>
              </a:rPr>
              <a:t> 10%</a:t>
            </a:r>
            <a:br>
              <a:rPr lang="en-US" sz="2400" b="1" spc="-150" dirty="0">
                <a:solidFill>
                  <a:schemeClr val="bg1"/>
                </a:solidFill>
              </a:rPr>
            </a:br>
            <a:r>
              <a:rPr lang="en-US" sz="2400" b="1" spc="-150" dirty="0">
                <a:solidFill>
                  <a:schemeClr val="bg1"/>
                </a:solidFill>
              </a:rPr>
              <a:t>Amazon </a:t>
            </a:r>
            <a:r>
              <a:rPr lang="en-US" sz="2400" b="1" spc="-150" dirty="0" err="1">
                <a:solidFill>
                  <a:schemeClr val="bg1"/>
                </a:solidFill>
              </a:rPr>
              <a:t>mengenakan</a:t>
            </a:r>
            <a:r>
              <a:rPr lang="en-US" sz="2400" b="1" spc="-150" dirty="0">
                <a:solidFill>
                  <a:schemeClr val="bg1"/>
                </a:solidFill>
              </a:rPr>
              <a:t> </a:t>
            </a:r>
            <a:r>
              <a:rPr lang="en-US" sz="2400" b="1" spc="-150" dirty="0" err="1">
                <a:solidFill>
                  <a:schemeClr val="bg1"/>
                </a:solidFill>
              </a:rPr>
              <a:t>komisi</a:t>
            </a:r>
            <a:r>
              <a:rPr lang="en-US" sz="2400" b="1" spc="-150" dirty="0">
                <a:solidFill>
                  <a:schemeClr val="bg1"/>
                </a:solidFill>
              </a:rPr>
              <a:t> 15%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5FEF0DC-F02D-4FD8-A04D-FA46109DF17C}"/>
              </a:ext>
            </a:extLst>
          </p:cNvPr>
          <p:cNvSpPr txBox="1"/>
          <p:nvPr/>
        </p:nvSpPr>
        <p:spPr>
          <a:xfrm>
            <a:off x="756520" y="2274038"/>
            <a:ext cx="42573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eBay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mengenakan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komisi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10%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dalam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komisi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tetapi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tidak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termasuk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pemrosesan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pembayaran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dalam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perhitungan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itu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pemrosesan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pembayaran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biasanya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tambahan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2,9%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dari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PayPal.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biasanya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membebankan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komisi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15% yang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termasuk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pemrosesan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pembayaran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Namun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,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membebankan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pengiriman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masuk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jika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Anda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menggunakan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program FBA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mereka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dan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pengiriman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keluar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juga.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Namun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bila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dihitung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keseluruhan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biaya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murah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20%</a:t>
            </a:r>
          </a:p>
        </p:txBody>
      </p:sp>
    </p:spTree>
    <p:extLst>
      <p:ext uri="{BB962C8B-B14F-4D97-AF65-F5344CB8AC3E}">
        <p14:creationId xmlns:p14="http://schemas.microsoft.com/office/powerpoint/2010/main" val="2611718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815304"/>
            <a:ext cx="5761340" cy="4463593"/>
            <a:chOff x="5885014" y="654503"/>
            <a:chExt cx="5761340" cy="446359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DE8CF79-C4DC-4256-B3FC-D8396EF89A35}"/>
                </a:ext>
              </a:extLst>
            </p:cNvPr>
            <p:cNvGrpSpPr/>
            <p:nvPr/>
          </p:nvGrpSpPr>
          <p:grpSpPr>
            <a:xfrm>
              <a:off x="6903916" y="718301"/>
              <a:ext cx="4726109" cy="1070828"/>
              <a:chOff x="6751979" y="1666120"/>
              <a:chExt cx="4526164" cy="107082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8E1C952-85DD-4DB6-AAE3-6860651F3B58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Data yang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diambil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dari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Yahoo Finance. Data yang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diambil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adalah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data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harga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eBay dan juga data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harga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Amazon yang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keduanya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sama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sama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merupakan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E-Commerce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terbesar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di dunia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Data </a:t>
                </a:r>
                <a:r>
                  <a:rPr lang="en-US" altLang="ko-KR" sz="2700" b="1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5E3EB12-866A-4616-9661-235355DF8A5F}"/>
                </a:ext>
              </a:extLst>
            </p:cNvPr>
            <p:cNvGrpSpPr/>
            <p:nvPr/>
          </p:nvGrpSpPr>
          <p:grpSpPr>
            <a:xfrm>
              <a:off x="6903916" y="1889512"/>
              <a:ext cx="4726109" cy="886162"/>
              <a:chOff x="6751979" y="1666120"/>
              <a:chExt cx="4526164" cy="88616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507198E-A196-4A48-A05D-D321491ED28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Kedua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data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tersebut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dibandingkan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untuk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mengetahui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apa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yang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terjadi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dari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tahun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1999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sampai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2019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6944A9-8317-4701-8923-95546EBC6A8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err="1">
                    <a:solidFill>
                      <a:schemeClr val="bg1"/>
                    </a:solidFill>
                    <a:cs typeface="Arial" pitchFamily="34" charset="0"/>
                  </a:rPr>
                  <a:t>Perbandingan</a:t>
                </a:r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 Data </a:t>
                </a:r>
                <a:r>
                  <a:rPr lang="en-US" altLang="ko-KR" sz="2700" b="1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4716221-0920-43D2-8214-692D549C8529}"/>
                </a:ext>
              </a:extLst>
            </p:cNvPr>
            <p:cNvGrpSpPr/>
            <p:nvPr/>
          </p:nvGrpSpPr>
          <p:grpSpPr>
            <a:xfrm>
              <a:off x="6903916" y="3060723"/>
              <a:ext cx="4742438" cy="886162"/>
              <a:chOff x="6751979" y="1666120"/>
              <a:chExt cx="4541802" cy="88616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A8B8FD6-80F9-4576-90AF-C6AE8A378DB0}"/>
                  </a:ext>
                </a:extLst>
              </p:cNvPr>
              <p:cNvSpPr txBox="1"/>
              <p:nvPr/>
            </p:nvSpPr>
            <p:spPr>
              <a:xfrm>
                <a:off x="6786089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Memprediksi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kedua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harga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saham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kedepan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dengan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metode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Geometric Brownian Motion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err="1">
                    <a:solidFill>
                      <a:schemeClr val="bg1"/>
                    </a:solidFill>
                    <a:cs typeface="Arial" pitchFamily="34" charset="0"/>
                  </a:rPr>
                  <a:t>Prediksi</a:t>
                </a:r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2700" b="1" dirty="0" err="1">
                    <a:solidFill>
                      <a:schemeClr val="bg1"/>
                    </a:solidFill>
                    <a:cs typeface="Arial" pitchFamily="34" charset="0"/>
                  </a:rPr>
                  <a:t>dengan</a:t>
                </a:r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 GBM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8233B18-C5F8-4857-9674-02EC79188E0E}"/>
                </a:ext>
              </a:extLst>
            </p:cNvPr>
            <p:cNvGrpSpPr/>
            <p:nvPr/>
          </p:nvGrpSpPr>
          <p:grpSpPr>
            <a:xfrm>
              <a:off x="6903916" y="4231934"/>
              <a:ext cx="4726109" cy="886162"/>
              <a:chOff x="6751979" y="1666120"/>
              <a:chExt cx="4526164" cy="886162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1B74CB9-D5B6-4AA3-9CED-9A69FC597DBC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Kesimpulan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hasil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analisa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dan juga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hasil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prediksi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menggunakan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metode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GBM.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F95DDF-9AF8-4AF7-867B-79BCE192BEE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Kesimpulan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416813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637838" y="41374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Pembahasan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320893" y="3511775"/>
            <a:ext cx="765373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 err="1">
                <a:solidFill>
                  <a:schemeClr val="bg1"/>
                </a:solidFill>
                <a:cs typeface="Arial" pitchFamily="34" charset="0"/>
              </a:rPr>
              <a:t>Prediksi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4800" b="1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 GBM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19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Data Hasil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Geometric Brownian Motion</a:t>
            </a:r>
          </a:p>
        </p:txBody>
      </p:sp>
      <p:grpSp>
        <p:nvGrpSpPr>
          <p:cNvPr id="12" name="그룹 3">
            <a:extLst>
              <a:ext uri="{FF2B5EF4-FFF2-40B4-BE49-F238E27FC236}">
                <a16:creationId xmlns:a16="http://schemas.microsoft.com/office/drawing/2014/main" id="{3A8A3D88-0760-4D94-9137-51FAD6F5519C}"/>
              </a:ext>
            </a:extLst>
          </p:cNvPr>
          <p:cNvGrpSpPr/>
          <p:nvPr/>
        </p:nvGrpSpPr>
        <p:grpSpPr>
          <a:xfrm>
            <a:off x="802282" y="2119747"/>
            <a:ext cx="4546958" cy="901016"/>
            <a:chOff x="467544" y="2421312"/>
            <a:chExt cx="4546958" cy="90101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868932D-151C-4133-9069-2EE5B995D97B}"/>
                </a:ext>
              </a:extLst>
            </p:cNvPr>
            <p:cNvSpPr/>
            <p:nvPr/>
          </p:nvSpPr>
          <p:spPr>
            <a:xfrm>
              <a:off x="820483" y="2799108"/>
              <a:ext cx="4194019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Garis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berwarna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Kuring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mewakili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pertumbuhan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harga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saham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Amazon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dari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1999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ke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2019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D93039-E5A5-4335-986F-6F6F0BB768E5}"/>
                </a:ext>
              </a:extLst>
            </p:cNvPr>
            <p:cNvSpPr/>
            <p:nvPr/>
          </p:nvSpPr>
          <p:spPr>
            <a:xfrm>
              <a:off x="467544" y="2421312"/>
              <a:ext cx="45469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1.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Garis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Berwarna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Kuning</a:t>
              </a:r>
              <a:endPara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5" name="그룹 9">
            <a:extLst>
              <a:ext uri="{FF2B5EF4-FFF2-40B4-BE49-F238E27FC236}">
                <a16:creationId xmlns:a16="http://schemas.microsoft.com/office/drawing/2014/main" id="{53E09D8B-A1ED-41BD-A403-34BAEBFD8684}"/>
              </a:ext>
            </a:extLst>
          </p:cNvPr>
          <p:cNvGrpSpPr/>
          <p:nvPr/>
        </p:nvGrpSpPr>
        <p:grpSpPr>
          <a:xfrm>
            <a:off x="802282" y="3274641"/>
            <a:ext cx="4546958" cy="901016"/>
            <a:chOff x="467544" y="3302740"/>
            <a:chExt cx="4546958" cy="90101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99B2C6B-480D-4EDB-BC0A-4EA2D7A149DE}"/>
                </a:ext>
              </a:extLst>
            </p:cNvPr>
            <p:cNvSpPr/>
            <p:nvPr/>
          </p:nvSpPr>
          <p:spPr>
            <a:xfrm>
              <a:off x="820483" y="3680536"/>
              <a:ext cx="4194019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 lvl="0">
                <a:defRPr/>
              </a:pP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Garis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berwarna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biru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mewakili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pertumbuhan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harga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saham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eBay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dari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1999 </a:t>
              </a:r>
              <a:r>
                <a:rPr lang="en-US" altLang="ko-KR" sz="1400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ke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2019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AEC1972-B037-4F0B-B2EB-A144EF96F4D1}"/>
                </a:ext>
              </a:extLst>
            </p:cNvPr>
            <p:cNvSpPr/>
            <p:nvPr/>
          </p:nvSpPr>
          <p:spPr>
            <a:xfrm>
              <a:off x="467544" y="3302740"/>
              <a:ext cx="45469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2. </a:t>
              </a:r>
              <a:r>
                <a:rPr lang="en-US" altLang="ko-KR" sz="2400" b="1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Garis</a:t>
              </a:r>
              <a:r>
                <a: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2400" b="1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Berwarna</a:t>
              </a:r>
              <a:r>
                <a: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en-US" altLang="ko-KR" sz="2400" b="1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Biru</a:t>
              </a:r>
              <a:endPara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8" name="그룹 10">
            <a:extLst>
              <a:ext uri="{FF2B5EF4-FFF2-40B4-BE49-F238E27FC236}">
                <a16:creationId xmlns:a16="http://schemas.microsoft.com/office/drawing/2014/main" id="{11856825-EA8A-4DA1-91AB-C23356D9021A}"/>
              </a:ext>
            </a:extLst>
          </p:cNvPr>
          <p:cNvGrpSpPr/>
          <p:nvPr/>
        </p:nvGrpSpPr>
        <p:grpSpPr>
          <a:xfrm>
            <a:off x="802282" y="4429535"/>
            <a:ext cx="4546958" cy="901016"/>
            <a:chOff x="467544" y="4184168"/>
            <a:chExt cx="4546958" cy="90101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E3A9B58-17DD-476B-BDBD-CDB788B7CE1F}"/>
                </a:ext>
              </a:extLst>
            </p:cNvPr>
            <p:cNvSpPr/>
            <p:nvPr/>
          </p:nvSpPr>
          <p:spPr>
            <a:xfrm>
              <a:off x="820483" y="4561964"/>
              <a:ext cx="4194019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Garis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yang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memiliki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macam-macam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warna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ini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merupakan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hasil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dari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GBM yang di </a:t>
              </a:r>
              <a:r>
                <a:rPr kumimoji="0" lang="en-US" altLang="ko-KR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implementasi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.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6DC7819-80FC-4F02-96D5-2848F42636CB}"/>
                </a:ext>
              </a:extLst>
            </p:cNvPr>
            <p:cNvSpPr/>
            <p:nvPr/>
          </p:nvSpPr>
          <p:spPr>
            <a:xfrm>
              <a:off x="467544" y="4184168"/>
              <a:ext cx="45469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3.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Garis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Berwarna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rPr>
                <a:t>Warni</a:t>
              </a:r>
              <a:endPara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B60DCD72-A543-41C3-A5CB-BDBA697C5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240" y="1361311"/>
            <a:ext cx="6141965" cy="495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98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Box 272">
            <a:extLst>
              <a:ext uri="{FF2B5EF4-FFF2-40B4-BE49-F238E27FC236}">
                <a16:creationId xmlns:a16="http://schemas.microsoft.com/office/drawing/2014/main" id="{2F20437E-564F-4C23-9CF2-6977DC7C3BD9}"/>
              </a:ext>
            </a:extLst>
          </p:cNvPr>
          <p:cNvSpPr txBox="1"/>
          <p:nvPr/>
        </p:nvSpPr>
        <p:spPr>
          <a:xfrm>
            <a:off x="3017505" y="5499080"/>
            <a:ext cx="70729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accent3"/>
                </a:solidFill>
              </a:rPr>
              <a:t>Dilihat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dari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grafik</a:t>
            </a:r>
            <a:r>
              <a:rPr lang="en-US" altLang="ko-KR" sz="1600" dirty="0">
                <a:solidFill>
                  <a:schemeClr val="accent3"/>
                </a:solidFill>
              </a:rPr>
              <a:t> yang </a:t>
            </a:r>
            <a:r>
              <a:rPr lang="en-US" altLang="ko-KR" sz="1600" dirty="0" err="1">
                <a:solidFill>
                  <a:schemeClr val="accent3"/>
                </a:solidFill>
              </a:rPr>
              <a:t>ditampilkan</a:t>
            </a:r>
            <a:r>
              <a:rPr lang="en-US" altLang="ko-KR" sz="1600" dirty="0">
                <a:solidFill>
                  <a:schemeClr val="accent3"/>
                </a:solidFill>
              </a:rPr>
              <a:t>, </a:t>
            </a:r>
            <a:r>
              <a:rPr lang="en-US" altLang="ko-KR" sz="1600" dirty="0" err="1">
                <a:solidFill>
                  <a:schemeClr val="accent3"/>
                </a:solidFill>
              </a:rPr>
              <a:t>prediksi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dari</a:t>
            </a:r>
            <a:r>
              <a:rPr lang="en-US" altLang="ko-KR" sz="1600" dirty="0">
                <a:solidFill>
                  <a:schemeClr val="accent3"/>
                </a:solidFill>
              </a:rPr>
              <a:t> Amazon </a:t>
            </a:r>
            <a:r>
              <a:rPr lang="en-US" altLang="ko-KR" sz="1600" dirty="0" err="1">
                <a:solidFill>
                  <a:schemeClr val="accent3"/>
                </a:solidFill>
              </a:rPr>
              <a:t>menurut</a:t>
            </a:r>
            <a:r>
              <a:rPr lang="en-US" altLang="ko-KR" sz="1600" dirty="0">
                <a:solidFill>
                  <a:schemeClr val="accent3"/>
                </a:solidFill>
              </a:rPr>
              <a:t> GBM </a:t>
            </a:r>
            <a:r>
              <a:rPr lang="en-US" altLang="ko-KR" sz="1600" dirty="0" err="1">
                <a:solidFill>
                  <a:schemeClr val="accent3"/>
                </a:solidFill>
              </a:rPr>
              <a:t>adalah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cenderung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stabil</a:t>
            </a:r>
            <a:r>
              <a:rPr lang="en-US" altLang="ko-KR" sz="1600" dirty="0">
                <a:solidFill>
                  <a:schemeClr val="accent3"/>
                </a:solidFill>
              </a:rPr>
              <a:t> (</a:t>
            </a:r>
            <a:r>
              <a:rPr lang="en-US" altLang="ko-KR" sz="1600" dirty="0" err="1">
                <a:solidFill>
                  <a:schemeClr val="accent3"/>
                </a:solidFill>
              </a:rPr>
              <a:t>datar</a:t>
            </a:r>
            <a:r>
              <a:rPr lang="en-US" altLang="ko-KR" sz="1600" dirty="0">
                <a:solidFill>
                  <a:schemeClr val="accent3"/>
                </a:solidFill>
              </a:rPr>
              <a:t>) </a:t>
            </a:r>
            <a:r>
              <a:rPr lang="en-US" altLang="ko-KR" sz="1600" dirty="0" err="1">
                <a:solidFill>
                  <a:schemeClr val="accent3"/>
                </a:solidFill>
              </a:rPr>
              <a:t>ataupun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turun</a:t>
            </a:r>
            <a:r>
              <a:rPr lang="en-US" altLang="ko-KR" sz="1600" dirty="0">
                <a:solidFill>
                  <a:schemeClr val="accent3"/>
                </a:solidFill>
              </a:rPr>
              <a:t>. Hal </a:t>
            </a:r>
            <a:r>
              <a:rPr lang="en-US" altLang="ko-KR" sz="1600" dirty="0" err="1">
                <a:solidFill>
                  <a:schemeClr val="accent3"/>
                </a:solidFill>
              </a:rPr>
              <a:t>ini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dikarenakan</a:t>
            </a:r>
            <a:r>
              <a:rPr lang="en-US" altLang="ko-KR" sz="1600" dirty="0">
                <a:solidFill>
                  <a:schemeClr val="accent3"/>
                </a:solidFill>
              </a:rPr>
              <a:t> GBM </a:t>
            </a:r>
            <a:r>
              <a:rPr lang="en-US" altLang="ko-KR" sz="1600" dirty="0" err="1">
                <a:solidFill>
                  <a:schemeClr val="accent3"/>
                </a:solidFill>
              </a:rPr>
              <a:t>melihat</a:t>
            </a:r>
            <a:r>
              <a:rPr lang="en-US" altLang="ko-KR" sz="1600" dirty="0">
                <a:solidFill>
                  <a:schemeClr val="accent3"/>
                </a:solidFill>
              </a:rPr>
              <a:t> data </a:t>
            </a:r>
            <a:r>
              <a:rPr lang="en-US" altLang="ko-KR" sz="1600" dirty="0" err="1">
                <a:solidFill>
                  <a:schemeClr val="accent3"/>
                </a:solidFill>
              </a:rPr>
              <a:t>pertumbuhan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terakhir</a:t>
            </a:r>
            <a:r>
              <a:rPr lang="en-US" altLang="ko-KR" sz="1600" dirty="0">
                <a:solidFill>
                  <a:schemeClr val="accent3"/>
                </a:solidFill>
              </a:rPr>
              <a:t> yang </a:t>
            </a:r>
            <a:r>
              <a:rPr lang="en-US" altLang="ko-KR" sz="1600" dirty="0" err="1">
                <a:solidFill>
                  <a:schemeClr val="accent3"/>
                </a:solidFill>
              </a:rPr>
              <a:t>sudah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tidak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terlalu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menukik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pertumbuhannya</a:t>
            </a:r>
            <a:r>
              <a:rPr lang="en-US" altLang="ko-KR" sz="1600" dirty="0">
                <a:solidFill>
                  <a:schemeClr val="accent3"/>
                </a:solidFill>
              </a:rPr>
              <a:t>. </a:t>
            </a:r>
            <a:r>
              <a:rPr lang="en-US" altLang="ko-KR" sz="1600" dirty="0" err="1">
                <a:solidFill>
                  <a:schemeClr val="accent3"/>
                </a:solidFill>
              </a:rPr>
              <a:t>Tidak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seperti</a:t>
            </a:r>
            <a:r>
              <a:rPr lang="en-US" altLang="ko-KR" sz="1600" dirty="0">
                <a:solidFill>
                  <a:schemeClr val="accent3"/>
                </a:solidFill>
              </a:rPr>
              <a:t> pada </a:t>
            </a:r>
            <a:r>
              <a:rPr lang="en-US" altLang="ko-KR" sz="1600" dirty="0" err="1">
                <a:solidFill>
                  <a:schemeClr val="accent3"/>
                </a:solidFill>
              </a:rPr>
              <a:t>tahun</a:t>
            </a:r>
            <a:r>
              <a:rPr lang="en-US" altLang="ko-KR" sz="1600" dirty="0">
                <a:solidFill>
                  <a:schemeClr val="accent3"/>
                </a:solidFill>
              </a:rPr>
              <a:t> 2015 </a:t>
            </a:r>
            <a:r>
              <a:rPr lang="en-US" altLang="ko-KR" sz="1600" dirty="0" err="1">
                <a:solidFill>
                  <a:schemeClr val="accent3"/>
                </a:solidFill>
              </a:rPr>
              <a:t>ke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sekitar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tahun</a:t>
            </a:r>
            <a:r>
              <a:rPr lang="en-US" altLang="ko-KR" sz="1600" dirty="0">
                <a:solidFill>
                  <a:schemeClr val="accent3"/>
                </a:solidFill>
              </a:rPr>
              <a:t> 2017 yang </a:t>
            </a:r>
            <a:r>
              <a:rPr lang="en-US" altLang="ko-KR" sz="1600" dirty="0" err="1">
                <a:solidFill>
                  <a:schemeClr val="accent3"/>
                </a:solidFill>
              </a:rPr>
              <a:t>menukik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tajam</a:t>
            </a:r>
            <a:r>
              <a:rPr lang="en-US" altLang="ko-KR" sz="1600" dirty="0">
                <a:solidFill>
                  <a:schemeClr val="accent3"/>
                </a:solidFill>
              </a:rPr>
              <a:t>. </a:t>
            </a:r>
            <a:r>
              <a:rPr lang="en-US" altLang="ko-KR" sz="1600" dirty="0" err="1">
                <a:solidFill>
                  <a:schemeClr val="accent3"/>
                </a:solidFill>
              </a:rPr>
              <a:t>Sehingga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hasil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prediksi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menjadi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lebih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datar</a:t>
            </a:r>
            <a:endParaRPr lang="en-US" altLang="ko-KR" sz="16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74" name="Text Placeholder 273">
            <a:extLst>
              <a:ext uri="{FF2B5EF4-FFF2-40B4-BE49-F238E27FC236}">
                <a16:creationId xmlns:a16="http://schemas.microsoft.com/office/drawing/2014/main" id="{7479C559-249F-4BFD-858E-BFD01B493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Prediksi</a:t>
            </a:r>
            <a:r>
              <a:rPr lang="en-US" dirty="0"/>
              <a:t> Amazon</a:t>
            </a:r>
          </a:p>
        </p:txBody>
      </p: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77265635-2AF5-4CE9-A901-96E721043C73}"/>
              </a:ext>
            </a:extLst>
          </p:cNvPr>
          <p:cNvGrpSpPr/>
          <p:nvPr/>
        </p:nvGrpSpPr>
        <p:grpSpPr>
          <a:xfrm>
            <a:off x="2014536" y="5268546"/>
            <a:ext cx="819840" cy="742755"/>
            <a:chOff x="5568642" y="590386"/>
            <a:chExt cx="1119554" cy="1014288"/>
          </a:xfrm>
        </p:grpSpPr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210F2C9A-1D16-45B9-B5A8-F971DCE06798}"/>
                </a:ext>
              </a:extLst>
            </p:cNvPr>
            <p:cNvGrpSpPr/>
            <p:nvPr/>
          </p:nvGrpSpPr>
          <p:grpSpPr>
            <a:xfrm>
              <a:off x="5568642" y="803828"/>
              <a:ext cx="1119554" cy="800846"/>
              <a:chOff x="3734285" y="3060373"/>
              <a:chExt cx="1119554" cy="800846"/>
            </a:xfrm>
            <a:solidFill>
              <a:schemeClr val="accent5"/>
            </a:solidFill>
          </p:grpSpPr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B773E09B-FA3F-4113-8CE5-D1E1C7DCF0BA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152362D4-0BB6-484D-AD04-280030B3BDCC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582FF2D3-5FF4-4DA7-AC66-197F436A5CD6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6A5707CF-E7CC-4E8D-9EE1-D2394157CD9E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5E492207-9AFD-487F-90F6-907A5E3AA4C6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138F600C-CF72-4CB4-A097-33FD17414384}"/>
                </a:ext>
              </a:extLst>
            </p:cNvPr>
            <p:cNvGrpSpPr/>
            <p:nvPr/>
          </p:nvGrpSpPr>
          <p:grpSpPr>
            <a:xfrm>
              <a:off x="5601500" y="590386"/>
              <a:ext cx="1053838" cy="635103"/>
              <a:chOff x="3767143" y="2846931"/>
              <a:chExt cx="1053838" cy="635103"/>
            </a:xfrm>
            <a:solidFill>
              <a:schemeClr val="accent1"/>
            </a:solidFill>
          </p:grpSpPr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4255B960-50AC-45B8-AD90-A76D2BDC279A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300A336C-43BB-4ADA-9DBB-6EF002BC2EC3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5840ED9C-4137-4B83-B073-F564CCA90D74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2816C332-ADEA-46A4-87BA-7955BCD92848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0F077A5A-0287-418C-986A-7271FBCA771F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CB04C5FC-3EB6-4F2F-A0DD-46FBBE6DA2DD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51" name="Picture 250">
            <a:extLst>
              <a:ext uri="{FF2B5EF4-FFF2-40B4-BE49-F238E27FC236}">
                <a16:creationId xmlns:a16="http://schemas.microsoft.com/office/drawing/2014/main" id="{5EAEDCE5-6049-4F82-9F6C-83F335813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017" y="1061863"/>
            <a:ext cx="6141965" cy="42066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929CEB2-985A-4F57-900B-9787C2530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94" y="159751"/>
            <a:ext cx="2380535" cy="2380535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03AA2DA-4E3E-454B-AD63-F7A0E35ADE66}"/>
              </a:ext>
            </a:extLst>
          </p:cNvPr>
          <p:cNvCxnSpPr/>
          <p:nvPr/>
        </p:nvCxnSpPr>
        <p:spPr>
          <a:xfrm>
            <a:off x="475454" y="2880360"/>
            <a:ext cx="198288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938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Box 272">
            <a:extLst>
              <a:ext uri="{FF2B5EF4-FFF2-40B4-BE49-F238E27FC236}">
                <a16:creationId xmlns:a16="http://schemas.microsoft.com/office/drawing/2014/main" id="{2F20437E-564F-4C23-9CF2-6977DC7C3BD9}"/>
              </a:ext>
            </a:extLst>
          </p:cNvPr>
          <p:cNvSpPr txBox="1"/>
          <p:nvPr/>
        </p:nvSpPr>
        <p:spPr>
          <a:xfrm>
            <a:off x="3037257" y="5342658"/>
            <a:ext cx="70729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3"/>
                </a:solidFill>
              </a:rPr>
              <a:t>Dari </a:t>
            </a:r>
            <a:r>
              <a:rPr lang="en-US" altLang="ko-KR" sz="1600" dirty="0" err="1">
                <a:solidFill>
                  <a:schemeClr val="accent3"/>
                </a:solidFill>
              </a:rPr>
              <a:t>prediksi</a:t>
            </a:r>
            <a:r>
              <a:rPr lang="en-US" altLang="ko-KR" sz="1600" dirty="0">
                <a:solidFill>
                  <a:schemeClr val="accent3"/>
                </a:solidFill>
              </a:rPr>
              <a:t> yang </a:t>
            </a:r>
            <a:r>
              <a:rPr lang="en-US" altLang="ko-KR" sz="1600" dirty="0" err="1">
                <a:solidFill>
                  <a:schemeClr val="accent3"/>
                </a:solidFill>
              </a:rPr>
              <a:t>dilakukan</a:t>
            </a:r>
            <a:r>
              <a:rPr lang="en-US" altLang="ko-KR" sz="1600" dirty="0">
                <a:solidFill>
                  <a:schemeClr val="accent3"/>
                </a:solidFill>
              </a:rPr>
              <a:t> GBM pada data </a:t>
            </a:r>
            <a:r>
              <a:rPr lang="en-US" altLang="ko-KR" sz="1600" dirty="0" err="1">
                <a:solidFill>
                  <a:schemeClr val="accent3"/>
                </a:solidFill>
              </a:rPr>
              <a:t>harga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saham</a:t>
            </a:r>
            <a:r>
              <a:rPr lang="en-US" altLang="ko-KR" sz="1600" dirty="0">
                <a:solidFill>
                  <a:schemeClr val="accent3"/>
                </a:solidFill>
              </a:rPr>
              <a:t> eBay </a:t>
            </a:r>
            <a:r>
              <a:rPr lang="en-US" altLang="ko-KR" sz="1600" dirty="0" err="1">
                <a:solidFill>
                  <a:schemeClr val="accent3"/>
                </a:solidFill>
              </a:rPr>
              <a:t>menampilkan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prediksi</a:t>
            </a:r>
            <a:r>
              <a:rPr lang="en-US" altLang="ko-KR" sz="1600" dirty="0">
                <a:solidFill>
                  <a:schemeClr val="accent3"/>
                </a:solidFill>
              </a:rPr>
              <a:t> yang </a:t>
            </a:r>
            <a:r>
              <a:rPr lang="en-US" altLang="ko-KR" sz="1600" dirty="0" err="1">
                <a:solidFill>
                  <a:schemeClr val="accent3"/>
                </a:solidFill>
              </a:rPr>
              <a:t>cukup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datar</a:t>
            </a:r>
            <a:r>
              <a:rPr lang="en-US" altLang="ko-KR" sz="1600" dirty="0">
                <a:solidFill>
                  <a:schemeClr val="accent3"/>
                </a:solidFill>
              </a:rPr>
              <a:t>. Hal </a:t>
            </a:r>
            <a:r>
              <a:rPr lang="en-US" altLang="ko-KR" sz="1600" dirty="0" err="1">
                <a:solidFill>
                  <a:schemeClr val="accent3"/>
                </a:solidFill>
              </a:rPr>
              <a:t>ini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bersesuaian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dengan</a:t>
            </a:r>
            <a:r>
              <a:rPr lang="en-US" altLang="ko-KR" sz="1600" dirty="0">
                <a:solidFill>
                  <a:schemeClr val="accent3"/>
                </a:solidFill>
              </a:rPr>
              <a:t> data </a:t>
            </a:r>
            <a:r>
              <a:rPr lang="en-US" altLang="ko-KR" sz="1600" dirty="0" err="1">
                <a:solidFill>
                  <a:schemeClr val="accent3"/>
                </a:solidFill>
              </a:rPr>
              <a:t>harga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saham</a:t>
            </a:r>
            <a:r>
              <a:rPr lang="en-US" altLang="ko-KR" sz="1600" dirty="0">
                <a:solidFill>
                  <a:schemeClr val="accent3"/>
                </a:solidFill>
              </a:rPr>
              <a:t> eBay yang </a:t>
            </a:r>
            <a:r>
              <a:rPr lang="en-US" altLang="ko-KR" sz="1600" dirty="0" err="1">
                <a:solidFill>
                  <a:schemeClr val="accent3"/>
                </a:solidFill>
              </a:rPr>
              <a:t>cenderung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stabil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sehingga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hasil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prediksinya</a:t>
            </a:r>
            <a:r>
              <a:rPr lang="en-US" altLang="ko-KR" sz="1600" dirty="0">
                <a:solidFill>
                  <a:schemeClr val="accent3"/>
                </a:solidFill>
              </a:rPr>
              <a:t> pun  </a:t>
            </a:r>
            <a:r>
              <a:rPr lang="en-US" altLang="ko-KR" sz="1600" dirty="0" err="1">
                <a:solidFill>
                  <a:schemeClr val="accent3"/>
                </a:solidFill>
              </a:rPr>
              <a:t>akan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cenderung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stabil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sesusai</a:t>
            </a:r>
            <a:r>
              <a:rPr lang="en-US" altLang="ko-KR" sz="1600" dirty="0">
                <a:solidFill>
                  <a:schemeClr val="accent3"/>
                </a:solidFill>
              </a:rPr>
              <a:t> data </a:t>
            </a:r>
            <a:r>
              <a:rPr lang="en-US" altLang="ko-KR" sz="1600" dirty="0" err="1">
                <a:solidFill>
                  <a:schemeClr val="accent3"/>
                </a:solidFill>
              </a:rPr>
              <a:t>sebelumnya</a:t>
            </a:r>
            <a:r>
              <a:rPr lang="en-US" altLang="ko-KR" sz="1600" dirty="0">
                <a:solidFill>
                  <a:schemeClr val="accent3"/>
                </a:solidFill>
              </a:rPr>
              <a:t>. Karena pada </a:t>
            </a:r>
            <a:r>
              <a:rPr lang="en-US" altLang="ko-KR" sz="1600" dirty="0" err="1">
                <a:solidFill>
                  <a:schemeClr val="accent3"/>
                </a:solidFill>
              </a:rPr>
              <a:t>dasarnya</a:t>
            </a:r>
            <a:r>
              <a:rPr lang="en-US" altLang="ko-KR" sz="1600" dirty="0">
                <a:solidFill>
                  <a:schemeClr val="accent3"/>
                </a:solidFill>
              </a:rPr>
              <a:t> eBay </a:t>
            </a:r>
            <a:r>
              <a:rPr lang="en-US" altLang="ko-KR" sz="1600" dirty="0" err="1">
                <a:solidFill>
                  <a:schemeClr val="accent3"/>
                </a:solidFill>
              </a:rPr>
              <a:t>memiliki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harga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saham</a:t>
            </a:r>
            <a:r>
              <a:rPr lang="en-US" altLang="ko-KR" sz="1600" dirty="0">
                <a:solidFill>
                  <a:schemeClr val="accent3"/>
                </a:solidFill>
              </a:rPr>
              <a:t> yang </a:t>
            </a:r>
            <a:r>
              <a:rPr lang="en-US" altLang="ko-KR" sz="1600" dirty="0" err="1">
                <a:solidFill>
                  <a:schemeClr val="accent3"/>
                </a:solidFill>
              </a:rPr>
              <a:t>cenderung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stabil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tanpa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adanya</a:t>
            </a:r>
            <a:r>
              <a:rPr lang="en-US" altLang="ko-KR" sz="1600" dirty="0">
                <a:solidFill>
                  <a:schemeClr val="accent3"/>
                </a:solidFill>
              </a:rPr>
              <a:t> </a:t>
            </a:r>
            <a:r>
              <a:rPr lang="en-US" altLang="ko-KR" sz="1600" dirty="0" err="1">
                <a:solidFill>
                  <a:schemeClr val="accent3"/>
                </a:solidFill>
              </a:rPr>
              <a:t>peningkatan</a:t>
            </a:r>
            <a:endParaRPr lang="en-US" altLang="ko-KR" sz="16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74" name="Text Placeholder 273">
            <a:extLst>
              <a:ext uri="{FF2B5EF4-FFF2-40B4-BE49-F238E27FC236}">
                <a16:creationId xmlns:a16="http://schemas.microsoft.com/office/drawing/2014/main" id="{7479C559-249F-4BFD-858E-BFD01B493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Prediksi</a:t>
            </a:r>
            <a:r>
              <a:rPr lang="en-US" dirty="0"/>
              <a:t> eBay</a:t>
            </a:r>
          </a:p>
        </p:txBody>
      </p: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77265635-2AF5-4CE9-A901-96E721043C73}"/>
              </a:ext>
            </a:extLst>
          </p:cNvPr>
          <p:cNvGrpSpPr/>
          <p:nvPr/>
        </p:nvGrpSpPr>
        <p:grpSpPr>
          <a:xfrm>
            <a:off x="2014536" y="5268546"/>
            <a:ext cx="819840" cy="742755"/>
            <a:chOff x="5568642" y="590386"/>
            <a:chExt cx="1119554" cy="1014288"/>
          </a:xfrm>
        </p:grpSpPr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210F2C9A-1D16-45B9-B5A8-F971DCE06798}"/>
                </a:ext>
              </a:extLst>
            </p:cNvPr>
            <p:cNvGrpSpPr/>
            <p:nvPr/>
          </p:nvGrpSpPr>
          <p:grpSpPr>
            <a:xfrm>
              <a:off x="5568642" y="803828"/>
              <a:ext cx="1119554" cy="800846"/>
              <a:chOff x="3734285" y="3060373"/>
              <a:chExt cx="1119554" cy="800846"/>
            </a:xfrm>
            <a:solidFill>
              <a:schemeClr val="accent5"/>
            </a:solidFill>
          </p:grpSpPr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B773E09B-FA3F-4113-8CE5-D1E1C7DCF0BA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152362D4-0BB6-484D-AD04-280030B3BDCC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582FF2D3-5FF4-4DA7-AC66-197F436A5CD6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6A5707CF-E7CC-4E8D-9EE1-D2394157CD9E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5E492207-9AFD-487F-90F6-907A5E3AA4C6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138F600C-CF72-4CB4-A097-33FD17414384}"/>
                </a:ext>
              </a:extLst>
            </p:cNvPr>
            <p:cNvGrpSpPr/>
            <p:nvPr/>
          </p:nvGrpSpPr>
          <p:grpSpPr>
            <a:xfrm>
              <a:off x="5601500" y="590386"/>
              <a:ext cx="1053838" cy="635103"/>
              <a:chOff x="3767143" y="2846931"/>
              <a:chExt cx="1053838" cy="635103"/>
            </a:xfrm>
            <a:solidFill>
              <a:schemeClr val="accent1"/>
            </a:solidFill>
          </p:grpSpPr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4255B960-50AC-45B8-AD90-A76D2BDC279A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300A336C-43BB-4ADA-9DBB-6EF002BC2EC3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5840ED9C-4137-4B83-B073-F564CCA90D74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2816C332-ADEA-46A4-87BA-7955BCD92848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0F077A5A-0287-418C-986A-7271FBCA771F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CB04C5FC-3EB6-4F2F-A0DD-46FBBE6DA2DD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grp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51" name="Picture 250">
            <a:extLst>
              <a:ext uri="{FF2B5EF4-FFF2-40B4-BE49-F238E27FC236}">
                <a16:creationId xmlns:a16="http://schemas.microsoft.com/office/drawing/2014/main" id="{5EAEDCE5-6049-4F82-9F6C-83F335813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017" y="1061863"/>
            <a:ext cx="6141965" cy="42066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379F5E-566D-477A-940C-7D72597C91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8923" y="-393847"/>
            <a:ext cx="4549711" cy="3412283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B5E1CD0-E091-4338-8D37-90669BA0D616}"/>
              </a:ext>
            </a:extLst>
          </p:cNvPr>
          <p:cNvCxnSpPr/>
          <p:nvPr/>
        </p:nvCxnSpPr>
        <p:spPr>
          <a:xfrm>
            <a:off x="383621" y="2255520"/>
            <a:ext cx="198288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717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736777" y="2883334"/>
            <a:ext cx="441344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Analisa</a:t>
            </a:r>
            <a:endParaRPr lang="ko-KR" altLang="en-US" sz="5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736775" y="3841833"/>
            <a:ext cx="4413450" cy="29655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eBay dan Amazon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awalnya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memiliki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sama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,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namun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seiring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berjalannya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waktu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Amazon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mengembangkan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sector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usahanya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.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Sehingga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harga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saham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naik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karena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memiliki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nilai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lebih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luas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.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Disamping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itu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kualitas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dari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eBay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tidak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terus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ditingkatkan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untuk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penjual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sehingga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banyak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juga yang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bermigrasi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ke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Amazon.</a:t>
            </a:r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C862C1A-26A1-46B1-95BD-4F3C9CA809B5}"/>
              </a:ext>
            </a:extLst>
          </p:cNvPr>
          <p:cNvGrpSpPr/>
          <p:nvPr/>
        </p:nvGrpSpPr>
        <p:grpSpPr>
          <a:xfrm>
            <a:off x="901348" y="1252697"/>
            <a:ext cx="1119554" cy="1014288"/>
            <a:chOff x="3734285" y="2846931"/>
            <a:chExt cx="1119554" cy="101428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727B97C-6306-49A1-A7DC-69857751D5C8}"/>
                </a:ext>
              </a:extLst>
            </p:cNvPr>
            <p:cNvGrpSpPr/>
            <p:nvPr/>
          </p:nvGrpSpPr>
          <p:grpSpPr>
            <a:xfrm>
              <a:off x="3734285" y="3060373"/>
              <a:ext cx="1119554" cy="800846"/>
              <a:chOff x="3734285" y="3060373"/>
              <a:chExt cx="1119554" cy="80084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19E9064-34FC-4F65-8E6B-BFAA6B06740B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3605C7D-D9D1-4764-BCF8-F41924586921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3A06833-E00E-4696-A0B8-4EF5719C6C5E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23A7D6-4014-4712-AB1A-E7CA3B46F139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917450E-D4FD-4294-9E63-0ACCBBCCA459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6AF76D3-47C4-4FA1-9149-20A0B063F3A5}"/>
                </a:ext>
              </a:extLst>
            </p:cNvPr>
            <p:cNvGrpSpPr/>
            <p:nvPr/>
          </p:nvGrpSpPr>
          <p:grpSpPr>
            <a:xfrm>
              <a:off x="3767143" y="2846931"/>
              <a:ext cx="1053838" cy="635103"/>
              <a:chOff x="3767143" y="2846931"/>
              <a:chExt cx="1053838" cy="63510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D525471-8741-4A80-8F1A-2F086687DA64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493D511-8160-41B5-BF2F-68F3F4DA0886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4A78921-6184-423D-A1C8-C306D8EAD103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86069A7-FDF2-475B-873D-95BC65DF52D6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07DDAD0-356F-4C05-A1B8-15EA66512BE9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CC579AD-8BA5-41C7-B433-9101B2C9F1BE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CBC44BC-FD9A-4481-B145-2F560A22CB1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6" b="63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3963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320893" y="3511775"/>
            <a:ext cx="765373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Kesimpulan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02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17F6D6-1296-474E-88A4-203188CD3350}"/>
              </a:ext>
            </a:extLst>
          </p:cNvPr>
          <p:cNvSpPr txBox="1"/>
          <p:nvPr/>
        </p:nvSpPr>
        <p:spPr>
          <a:xfrm>
            <a:off x="4321492" y="259123"/>
            <a:ext cx="4981575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Kesimpulan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1AA6AC-844A-46F8-9E76-7D691D781119}"/>
              </a:ext>
            </a:extLst>
          </p:cNvPr>
          <p:cNvSpPr txBox="1"/>
          <p:nvPr/>
        </p:nvSpPr>
        <p:spPr>
          <a:xfrm>
            <a:off x="1295400" y="1249724"/>
            <a:ext cx="1017822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Harga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bisa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dipengaruhi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banyak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faktor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baik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ekstenal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maupun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internal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Faktor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mempengaruhi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kedua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harga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kedua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yang paling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dominan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adalah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jenis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jasa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ataupun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bidang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dikerjakan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oleh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kedua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perusahaan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tersebut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dimana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pada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kasus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kali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Amazon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memiliki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sub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bidang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jasa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cukup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banyak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sehingga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bisa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eksis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dari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segi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harga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sahamnya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Jumlah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traffic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penggunaan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Amzon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besar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dibandingkan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eBay dan juga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dari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segi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untung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menjadi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penjual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di Amazon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karena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memiliki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selling cost yang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rendah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dibandingkan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dengan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eBay. Hal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bisa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mengakibatkan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naiknya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harga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Amazon.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Geometric Brownian Motion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adalah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salah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satu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metode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proses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stokastik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dapat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digunakan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untuk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memprediksi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sebuah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harga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kedepannya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ataupun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memprediksi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jumlah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penduduk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.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Metode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memanfaatkan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standar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deviasi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dan juga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distribusi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normal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dalam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eksekusinya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. Pada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analisa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perbandingan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kali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ini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saya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mencoba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untuk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melakukan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prediksi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ke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5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tahun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berikutnya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331B08-BD85-42A9-A7FD-73EEA8C88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445" y="5411449"/>
            <a:ext cx="1933121" cy="12436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849F28A-9C41-40ED-8868-F956182D31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65172">
            <a:off x="-724526" y="-292308"/>
            <a:ext cx="3557666" cy="26682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5F93A2-B226-4E02-BA62-48C988FCCB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0842">
            <a:off x="9565729" y="461074"/>
            <a:ext cx="2661741" cy="116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697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210424" y="2910883"/>
            <a:ext cx="4981575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711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433DC6-3F66-4AF1-B93D-4FC8EBAB240E}"/>
              </a:ext>
            </a:extLst>
          </p:cNvPr>
          <p:cNvSpPr txBox="1"/>
          <p:nvPr/>
        </p:nvSpPr>
        <p:spPr>
          <a:xfrm>
            <a:off x="5175268" y="326394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Referensi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F14377-D417-451B-84E1-4FD600264673}"/>
              </a:ext>
            </a:extLst>
          </p:cNvPr>
          <p:cNvSpPr txBox="1"/>
          <p:nvPr/>
        </p:nvSpPr>
        <p:spPr>
          <a:xfrm>
            <a:off x="5175268" y="1249724"/>
            <a:ext cx="629835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Google.com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https://startupbros.com/amazon-vs-ebay/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  <a:hlinkClick r:id="rId2"/>
              </a:rPr>
              <a:t>https://www.webretailer.com/b/ebay-vs-amazon/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  <a:hlinkClick r:id="rId3"/>
              </a:rPr>
              <a:t>https://www.makeuseof.com/tag/ebay-vs-amazon-online-shopping/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https://www.ecomcrew.com/ebay-vs-amazon/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  <a:hlinkClick r:id="rId4"/>
              </a:rPr>
              <a:t>https://www.quora.com/Why-is-eBay-losing-a-lo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  <a:hlinkClick r:id="rId5"/>
              </a:rPr>
              <a:t>https://finance.yahoo.com/quote/EBAY?p=EBAY&amp;.tsrc=fin-srch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https://finance.yahoo.com/quote/AMZN?p=AMZN&amp;.tsrc=fin-srch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4839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736777" y="2883334"/>
            <a:ext cx="441344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Link </a:t>
            </a:r>
            <a:r>
              <a:rPr lang="en-US" altLang="ko-KR" sz="54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Github</a:t>
            </a:r>
            <a:endParaRPr lang="ko-KR" altLang="en-US" sz="5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747405" y="5505039"/>
            <a:ext cx="4413450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CU USU AGAM INTEGRE IMPEDIT.</a:t>
            </a:r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C862C1A-26A1-46B1-95BD-4F3C9CA809B5}"/>
              </a:ext>
            </a:extLst>
          </p:cNvPr>
          <p:cNvGrpSpPr/>
          <p:nvPr/>
        </p:nvGrpSpPr>
        <p:grpSpPr>
          <a:xfrm>
            <a:off x="901348" y="1252697"/>
            <a:ext cx="1119554" cy="1014288"/>
            <a:chOff x="3734285" y="2846931"/>
            <a:chExt cx="1119554" cy="101428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727B97C-6306-49A1-A7DC-69857751D5C8}"/>
                </a:ext>
              </a:extLst>
            </p:cNvPr>
            <p:cNvGrpSpPr/>
            <p:nvPr/>
          </p:nvGrpSpPr>
          <p:grpSpPr>
            <a:xfrm>
              <a:off x="3734285" y="3060373"/>
              <a:ext cx="1119554" cy="800846"/>
              <a:chOff x="3734285" y="3060373"/>
              <a:chExt cx="1119554" cy="80084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19E9064-34FC-4F65-8E6B-BFAA6B06740B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3605C7D-D9D1-4764-BCF8-F41924586921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3A06833-E00E-4696-A0B8-4EF5719C6C5E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23A7D6-4014-4712-AB1A-E7CA3B46F139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917450E-D4FD-4294-9E63-0ACCBBCCA459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6AF76D3-47C4-4FA1-9149-20A0B063F3A5}"/>
                </a:ext>
              </a:extLst>
            </p:cNvPr>
            <p:cNvGrpSpPr/>
            <p:nvPr/>
          </p:nvGrpSpPr>
          <p:grpSpPr>
            <a:xfrm>
              <a:off x="3767143" y="2846931"/>
              <a:ext cx="1053838" cy="635103"/>
              <a:chOff x="3767143" y="2846931"/>
              <a:chExt cx="1053838" cy="63510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D525471-8741-4A80-8F1A-2F086687DA64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493D511-8160-41B5-BF2F-68F3F4DA0886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4A78921-6184-423D-A1C8-C306D8EAD103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86069A7-FDF2-475B-873D-95BC65DF52D6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07DDAD0-356F-4C05-A1B8-15EA66512BE9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CC579AD-8BA5-41C7-B433-9101B2C9F1BE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09401F1-965D-4978-9F99-D21AF48DC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010" y="906599"/>
            <a:ext cx="4991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87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568878" y="3487055"/>
            <a:ext cx="7054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Data </a:t>
            </a:r>
            <a:r>
              <a:rPr lang="en-US" altLang="ko-KR" sz="4800" dirty="0" err="1">
                <a:solidFill>
                  <a:schemeClr val="bg1"/>
                </a:solidFill>
                <a:cs typeface="Arial" pitchFamily="34" charset="0"/>
              </a:rPr>
              <a:t>Saham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527DBF-6B4A-40FF-BD05-C68E49046F15}"/>
              </a:ext>
            </a:extLst>
          </p:cNvPr>
          <p:cNvSpPr/>
          <p:nvPr/>
        </p:nvSpPr>
        <p:spPr>
          <a:xfrm>
            <a:off x="5228214" y="2039497"/>
            <a:ext cx="1751173" cy="1412801"/>
          </a:xfrm>
          <a:custGeom>
            <a:avLst/>
            <a:gdLst>
              <a:gd name="connsiteX0" fmla="*/ 716218 w 1751173"/>
              <a:gd name="connsiteY0" fmla="*/ 1355596 h 1412801"/>
              <a:gd name="connsiteX1" fmla="*/ 723219 w 1751173"/>
              <a:gd name="connsiteY1" fmla="*/ 1361289 h 1412801"/>
              <a:gd name="connsiteX2" fmla="*/ 752605 w 1751173"/>
              <a:gd name="connsiteY2" fmla="*/ 1363344 h 1412801"/>
              <a:gd name="connsiteX3" fmla="*/ 827317 w 1751173"/>
              <a:gd name="connsiteY3" fmla="*/ 1364186 h 1412801"/>
              <a:gd name="connsiteX4" fmla="*/ 882043 w 1751173"/>
              <a:gd name="connsiteY4" fmla="*/ 1381863 h 1412801"/>
              <a:gd name="connsiteX5" fmla="*/ 913873 w 1751173"/>
              <a:gd name="connsiteY5" fmla="*/ 1412801 h 1412801"/>
              <a:gd name="connsiteX6" fmla="*/ 716218 w 1751173"/>
              <a:gd name="connsiteY6" fmla="*/ 1412801 h 1412801"/>
              <a:gd name="connsiteX7" fmla="*/ 716218 w 1751173"/>
              <a:gd name="connsiteY7" fmla="*/ 967749 h 1412801"/>
              <a:gd name="connsiteX8" fmla="*/ 730124 w 1751173"/>
              <a:gd name="connsiteY8" fmla="*/ 992585 h 1412801"/>
              <a:gd name="connsiteX9" fmla="*/ 724456 w 1751173"/>
              <a:gd name="connsiteY9" fmla="*/ 1049695 h 1412801"/>
              <a:gd name="connsiteX10" fmla="*/ 716218 w 1751173"/>
              <a:gd name="connsiteY10" fmla="*/ 1058849 h 1412801"/>
              <a:gd name="connsiteX11" fmla="*/ 716218 w 1751173"/>
              <a:gd name="connsiteY11" fmla="*/ 891198 h 1412801"/>
              <a:gd name="connsiteX12" fmla="*/ 734723 w 1751173"/>
              <a:gd name="connsiteY12" fmla="*/ 892319 h 1412801"/>
              <a:gd name="connsiteX13" fmla="*/ 748523 w 1751173"/>
              <a:gd name="connsiteY13" fmla="*/ 901625 h 1412801"/>
              <a:gd name="connsiteX14" fmla="*/ 748890 w 1751173"/>
              <a:gd name="connsiteY14" fmla="*/ 913801 h 1412801"/>
              <a:gd name="connsiteX15" fmla="*/ 732355 w 1751173"/>
              <a:gd name="connsiteY15" fmla="*/ 913168 h 1412801"/>
              <a:gd name="connsiteX16" fmla="*/ 716218 w 1751173"/>
              <a:gd name="connsiteY16" fmla="*/ 908013 h 1412801"/>
              <a:gd name="connsiteX17" fmla="*/ 1393066 w 1751173"/>
              <a:gd name="connsiteY17" fmla="*/ 841122 h 1412801"/>
              <a:gd name="connsiteX18" fmla="*/ 1393066 w 1751173"/>
              <a:gd name="connsiteY18" fmla="*/ 884095 h 1412801"/>
              <a:gd name="connsiteX19" fmla="*/ 1348413 w 1751173"/>
              <a:gd name="connsiteY19" fmla="*/ 853981 h 1412801"/>
              <a:gd name="connsiteX20" fmla="*/ 1353727 w 1751173"/>
              <a:gd name="connsiteY20" fmla="*/ 851356 h 1412801"/>
              <a:gd name="connsiteX21" fmla="*/ 0 w 1751173"/>
              <a:gd name="connsiteY21" fmla="*/ 818414 h 1412801"/>
              <a:gd name="connsiteX22" fmla="*/ 318741 w 1751173"/>
              <a:gd name="connsiteY22" fmla="*/ 818414 h 1412801"/>
              <a:gd name="connsiteX23" fmla="*/ 318741 w 1751173"/>
              <a:gd name="connsiteY23" fmla="*/ 1412801 h 1412801"/>
              <a:gd name="connsiteX24" fmla="*/ 0 w 1751173"/>
              <a:gd name="connsiteY24" fmla="*/ 1412801 h 1412801"/>
              <a:gd name="connsiteX25" fmla="*/ 716218 w 1751173"/>
              <a:gd name="connsiteY25" fmla="*/ 602228 h 1412801"/>
              <a:gd name="connsiteX26" fmla="*/ 1034959 w 1751173"/>
              <a:gd name="connsiteY26" fmla="*/ 602228 h 1412801"/>
              <a:gd name="connsiteX27" fmla="*/ 1034959 w 1751173"/>
              <a:gd name="connsiteY27" fmla="*/ 709706 h 1412801"/>
              <a:gd name="connsiteX28" fmla="*/ 1006499 w 1751173"/>
              <a:gd name="connsiteY28" fmla="*/ 710265 h 1412801"/>
              <a:gd name="connsiteX29" fmla="*/ 851884 w 1751173"/>
              <a:gd name="connsiteY29" fmla="*/ 763881 h 1412801"/>
              <a:gd name="connsiteX30" fmla="*/ 828700 w 1751173"/>
              <a:gd name="connsiteY30" fmla="*/ 775736 h 1412801"/>
              <a:gd name="connsiteX31" fmla="*/ 736876 w 1751173"/>
              <a:gd name="connsiteY31" fmla="*/ 779981 h 1412801"/>
              <a:gd name="connsiteX32" fmla="*/ 716218 w 1751173"/>
              <a:gd name="connsiteY32" fmla="*/ 778011 h 1412801"/>
              <a:gd name="connsiteX33" fmla="*/ 1074325 w 1751173"/>
              <a:gd name="connsiteY33" fmla="*/ 469735 h 1412801"/>
              <a:gd name="connsiteX34" fmla="*/ 1393066 w 1751173"/>
              <a:gd name="connsiteY34" fmla="*/ 469735 h 1412801"/>
              <a:gd name="connsiteX35" fmla="*/ 1393066 w 1751173"/>
              <a:gd name="connsiteY35" fmla="*/ 669661 h 1412801"/>
              <a:gd name="connsiteX36" fmla="*/ 1389145 w 1751173"/>
              <a:gd name="connsiteY36" fmla="*/ 667880 h 1412801"/>
              <a:gd name="connsiteX37" fmla="*/ 1113926 w 1751173"/>
              <a:gd name="connsiteY37" fmla="*/ 505370 h 1412801"/>
              <a:gd name="connsiteX38" fmla="*/ 1086705 w 1751173"/>
              <a:gd name="connsiteY38" fmla="*/ 492673 h 1412801"/>
              <a:gd name="connsiteX39" fmla="*/ 1077710 w 1751173"/>
              <a:gd name="connsiteY39" fmla="*/ 501335 h 1412801"/>
              <a:gd name="connsiteX40" fmla="*/ 1095581 w 1751173"/>
              <a:gd name="connsiteY40" fmla="*/ 540720 h 1412801"/>
              <a:gd name="connsiteX41" fmla="*/ 1206427 w 1751173"/>
              <a:gd name="connsiteY41" fmla="*/ 644294 h 1412801"/>
              <a:gd name="connsiteX42" fmla="*/ 1309675 w 1751173"/>
              <a:gd name="connsiteY42" fmla="*/ 721258 h 1412801"/>
              <a:gd name="connsiteX43" fmla="*/ 1323442 w 1751173"/>
              <a:gd name="connsiteY43" fmla="*/ 737193 h 1412801"/>
              <a:gd name="connsiteX44" fmla="*/ 1273905 w 1751173"/>
              <a:gd name="connsiteY44" fmla="*/ 734193 h 1412801"/>
              <a:gd name="connsiteX45" fmla="*/ 1261116 w 1751173"/>
              <a:gd name="connsiteY45" fmla="*/ 726420 h 1412801"/>
              <a:gd name="connsiteX46" fmla="*/ 1219529 w 1751173"/>
              <a:gd name="connsiteY46" fmla="*/ 707697 h 1412801"/>
              <a:gd name="connsiteX47" fmla="*/ 1196812 w 1751173"/>
              <a:gd name="connsiteY47" fmla="*/ 711846 h 1412801"/>
              <a:gd name="connsiteX48" fmla="*/ 1173893 w 1751173"/>
              <a:gd name="connsiteY48" fmla="*/ 707144 h 1412801"/>
              <a:gd name="connsiteX49" fmla="*/ 1136565 w 1751173"/>
              <a:gd name="connsiteY49" fmla="*/ 697148 h 1412801"/>
              <a:gd name="connsiteX50" fmla="*/ 1089818 w 1751173"/>
              <a:gd name="connsiteY50" fmla="*/ 702789 h 1412801"/>
              <a:gd name="connsiteX51" fmla="*/ 1074325 w 1751173"/>
              <a:gd name="connsiteY51" fmla="*/ 705277 h 1412801"/>
              <a:gd name="connsiteX52" fmla="*/ 358111 w 1751173"/>
              <a:gd name="connsiteY52" fmla="*/ 453168 h 1412801"/>
              <a:gd name="connsiteX53" fmla="*/ 676852 w 1751173"/>
              <a:gd name="connsiteY53" fmla="*/ 453168 h 1412801"/>
              <a:gd name="connsiteX54" fmla="*/ 676852 w 1751173"/>
              <a:gd name="connsiteY54" fmla="*/ 774258 h 1412801"/>
              <a:gd name="connsiteX55" fmla="*/ 645560 w 1751173"/>
              <a:gd name="connsiteY55" fmla="*/ 771275 h 1412801"/>
              <a:gd name="connsiteX56" fmla="*/ 536987 w 1751173"/>
              <a:gd name="connsiteY56" fmla="*/ 739656 h 1412801"/>
              <a:gd name="connsiteX57" fmla="*/ 522018 w 1751173"/>
              <a:gd name="connsiteY57" fmla="*/ 719230 h 1412801"/>
              <a:gd name="connsiteX58" fmla="*/ 526608 w 1751173"/>
              <a:gd name="connsiteY58" fmla="*/ 673839 h 1412801"/>
              <a:gd name="connsiteX59" fmla="*/ 539304 w 1751173"/>
              <a:gd name="connsiteY59" fmla="*/ 610156 h 1412801"/>
              <a:gd name="connsiteX60" fmla="*/ 521244 w 1751173"/>
              <a:gd name="connsiteY60" fmla="*/ 579968 h 1412801"/>
              <a:gd name="connsiteX61" fmla="*/ 525804 w 1751173"/>
              <a:gd name="connsiteY61" fmla="*/ 589819 h 1412801"/>
              <a:gd name="connsiteX62" fmla="*/ 509936 w 1751173"/>
              <a:gd name="connsiteY62" fmla="*/ 590332 h 1412801"/>
              <a:gd name="connsiteX63" fmla="*/ 467009 w 1751173"/>
              <a:gd name="connsiteY63" fmla="*/ 709270 h 1412801"/>
              <a:gd name="connsiteX64" fmla="*/ 479355 w 1751173"/>
              <a:gd name="connsiteY64" fmla="*/ 785149 h 1412801"/>
              <a:gd name="connsiteX65" fmla="*/ 540895 w 1751173"/>
              <a:gd name="connsiteY65" fmla="*/ 839332 h 1412801"/>
              <a:gd name="connsiteX66" fmla="*/ 670841 w 1751173"/>
              <a:gd name="connsiteY66" fmla="*/ 882925 h 1412801"/>
              <a:gd name="connsiteX67" fmla="*/ 676852 w 1751173"/>
              <a:gd name="connsiteY67" fmla="*/ 884343 h 1412801"/>
              <a:gd name="connsiteX68" fmla="*/ 676852 w 1751173"/>
              <a:gd name="connsiteY68" fmla="*/ 1111682 h 1412801"/>
              <a:gd name="connsiteX69" fmla="*/ 663280 w 1751173"/>
              <a:gd name="connsiteY69" fmla="*/ 1123332 h 1412801"/>
              <a:gd name="connsiteX70" fmla="*/ 637206 w 1751173"/>
              <a:gd name="connsiteY70" fmla="*/ 1158583 h 1412801"/>
              <a:gd name="connsiteX71" fmla="*/ 637167 w 1751173"/>
              <a:gd name="connsiteY71" fmla="*/ 1256546 h 1412801"/>
              <a:gd name="connsiteX72" fmla="*/ 651158 w 1751173"/>
              <a:gd name="connsiteY72" fmla="*/ 1293855 h 1412801"/>
              <a:gd name="connsiteX73" fmla="*/ 676852 w 1751173"/>
              <a:gd name="connsiteY73" fmla="*/ 1319676 h 1412801"/>
              <a:gd name="connsiteX74" fmla="*/ 676852 w 1751173"/>
              <a:gd name="connsiteY74" fmla="*/ 1412801 h 1412801"/>
              <a:gd name="connsiteX75" fmla="*/ 358111 w 1751173"/>
              <a:gd name="connsiteY75" fmla="*/ 1412801 h 1412801"/>
              <a:gd name="connsiteX76" fmla="*/ 1432432 w 1751173"/>
              <a:gd name="connsiteY76" fmla="*/ 0 h 1412801"/>
              <a:gd name="connsiteX77" fmla="*/ 1751173 w 1751173"/>
              <a:gd name="connsiteY77" fmla="*/ 0 h 1412801"/>
              <a:gd name="connsiteX78" fmla="*/ 1751173 w 1751173"/>
              <a:gd name="connsiteY78" fmla="*/ 1165798 h 1412801"/>
              <a:gd name="connsiteX79" fmla="*/ 1692337 w 1751173"/>
              <a:gd name="connsiteY79" fmla="*/ 1109788 h 1412801"/>
              <a:gd name="connsiteX80" fmla="*/ 1531914 w 1751173"/>
              <a:gd name="connsiteY80" fmla="*/ 974108 h 1412801"/>
              <a:gd name="connsiteX81" fmla="*/ 1440528 w 1751173"/>
              <a:gd name="connsiteY81" fmla="*/ 912791 h 1412801"/>
              <a:gd name="connsiteX82" fmla="*/ 1432432 w 1751173"/>
              <a:gd name="connsiteY82" fmla="*/ 908491 h 1412801"/>
              <a:gd name="connsiteX83" fmla="*/ 1432432 w 1751173"/>
              <a:gd name="connsiteY83" fmla="*/ 827424 h 1412801"/>
              <a:gd name="connsiteX84" fmla="*/ 1451232 w 1751173"/>
              <a:gd name="connsiteY84" fmla="*/ 817163 h 1412801"/>
              <a:gd name="connsiteX85" fmla="*/ 1468879 w 1751173"/>
              <a:gd name="connsiteY85" fmla="*/ 786512 h 1412801"/>
              <a:gd name="connsiteX86" fmla="*/ 1447325 w 1751173"/>
              <a:gd name="connsiteY86" fmla="*/ 701978 h 1412801"/>
              <a:gd name="connsiteX87" fmla="*/ 1432432 w 1751173"/>
              <a:gd name="connsiteY87" fmla="*/ 690545 h 141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751173" h="1412801">
                <a:moveTo>
                  <a:pt x="716218" y="1355596"/>
                </a:moveTo>
                <a:lnTo>
                  <a:pt x="723219" y="1361289"/>
                </a:lnTo>
                <a:cubicBezTo>
                  <a:pt x="732095" y="1364496"/>
                  <a:pt x="742014" y="1364913"/>
                  <a:pt x="752605" y="1363344"/>
                </a:cubicBezTo>
                <a:cubicBezTo>
                  <a:pt x="777523" y="1359329"/>
                  <a:pt x="802153" y="1360084"/>
                  <a:pt x="827317" y="1364186"/>
                </a:cubicBezTo>
                <a:cubicBezTo>
                  <a:pt x="847388" y="1367243"/>
                  <a:pt x="865841" y="1372688"/>
                  <a:pt x="882043" y="1381863"/>
                </a:cubicBezTo>
                <a:lnTo>
                  <a:pt x="913873" y="1412801"/>
                </a:lnTo>
                <a:lnTo>
                  <a:pt x="716218" y="1412801"/>
                </a:lnTo>
                <a:close/>
                <a:moveTo>
                  <a:pt x="716218" y="967749"/>
                </a:moveTo>
                <a:lnTo>
                  <a:pt x="730124" y="992585"/>
                </a:lnTo>
                <a:cubicBezTo>
                  <a:pt x="746827" y="1020849"/>
                  <a:pt x="746627" y="1024152"/>
                  <a:pt x="724456" y="1049695"/>
                </a:cubicBezTo>
                <a:lnTo>
                  <a:pt x="716218" y="1058849"/>
                </a:lnTo>
                <a:close/>
                <a:moveTo>
                  <a:pt x="716218" y="891198"/>
                </a:moveTo>
                <a:lnTo>
                  <a:pt x="734723" y="892319"/>
                </a:lnTo>
                <a:cubicBezTo>
                  <a:pt x="741028" y="891595"/>
                  <a:pt x="746332" y="895231"/>
                  <a:pt x="748523" y="901625"/>
                </a:cubicBezTo>
                <a:cubicBezTo>
                  <a:pt x="749746" y="905750"/>
                  <a:pt x="750836" y="912077"/>
                  <a:pt x="748890" y="913801"/>
                </a:cubicBezTo>
                <a:cubicBezTo>
                  <a:pt x="744221" y="917938"/>
                  <a:pt x="737771" y="914969"/>
                  <a:pt x="732355" y="913168"/>
                </a:cubicBezTo>
                <a:lnTo>
                  <a:pt x="716218" y="908013"/>
                </a:lnTo>
                <a:close/>
                <a:moveTo>
                  <a:pt x="1393066" y="841122"/>
                </a:moveTo>
                <a:lnTo>
                  <a:pt x="1393066" y="884095"/>
                </a:lnTo>
                <a:lnTo>
                  <a:pt x="1348413" y="853981"/>
                </a:lnTo>
                <a:cubicBezTo>
                  <a:pt x="1350681" y="853013"/>
                  <a:pt x="1352215" y="852001"/>
                  <a:pt x="1353727" y="851356"/>
                </a:cubicBezTo>
                <a:close/>
                <a:moveTo>
                  <a:pt x="0" y="818414"/>
                </a:moveTo>
                <a:lnTo>
                  <a:pt x="318741" y="818414"/>
                </a:lnTo>
                <a:lnTo>
                  <a:pt x="318741" y="1412801"/>
                </a:lnTo>
                <a:lnTo>
                  <a:pt x="0" y="1412801"/>
                </a:lnTo>
                <a:close/>
                <a:moveTo>
                  <a:pt x="716218" y="602228"/>
                </a:moveTo>
                <a:lnTo>
                  <a:pt x="1034959" y="602228"/>
                </a:lnTo>
                <a:lnTo>
                  <a:pt x="1034959" y="709706"/>
                </a:lnTo>
                <a:lnTo>
                  <a:pt x="1006499" y="710265"/>
                </a:lnTo>
                <a:cubicBezTo>
                  <a:pt x="946520" y="703319"/>
                  <a:pt x="894314" y="720045"/>
                  <a:pt x="851884" y="763881"/>
                </a:cubicBezTo>
                <a:cubicBezTo>
                  <a:pt x="845223" y="770475"/>
                  <a:pt x="838352" y="774479"/>
                  <a:pt x="828700" y="775736"/>
                </a:cubicBezTo>
                <a:cubicBezTo>
                  <a:pt x="798083" y="779590"/>
                  <a:pt x="767437" y="780865"/>
                  <a:pt x="736876" y="779981"/>
                </a:cubicBezTo>
                <a:lnTo>
                  <a:pt x="716218" y="778011"/>
                </a:lnTo>
                <a:close/>
                <a:moveTo>
                  <a:pt x="1074325" y="469735"/>
                </a:moveTo>
                <a:lnTo>
                  <a:pt x="1393066" y="469735"/>
                </a:lnTo>
                <a:lnTo>
                  <a:pt x="1393066" y="669661"/>
                </a:lnTo>
                <a:lnTo>
                  <a:pt x="1389145" y="667880"/>
                </a:lnTo>
                <a:cubicBezTo>
                  <a:pt x="1290023" y="626153"/>
                  <a:pt x="1190467" y="585505"/>
                  <a:pt x="1113926" y="505370"/>
                </a:cubicBezTo>
                <a:cubicBezTo>
                  <a:pt x="1106643" y="497931"/>
                  <a:pt x="1097692" y="493706"/>
                  <a:pt x="1086705" y="492673"/>
                </a:cubicBezTo>
                <a:cubicBezTo>
                  <a:pt x="1079733" y="492250"/>
                  <a:pt x="1078110" y="494730"/>
                  <a:pt x="1077710" y="501335"/>
                </a:cubicBezTo>
                <a:cubicBezTo>
                  <a:pt x="1077099" y="517504"/>
                  <a:pt x="1085195" y="529779"/>
                  <a:pt x="1095581" y="540720"/>
                </a:cubicBezTo>
                <a:cubicBezTo>
                  <a:pt x="1130554" y="577457"/>
                  <a:pt x="1165961" y="613116"/>
                  <a:pt x="1206427" y="644294"/>
                </a:cubicBezTo>
                <a:cubicBezTo>
                  <a:pt x="1240576" y="670301"/>
                  <a:pt x="1277539" y="692427"/>
                  <a:pt x="1309675" y="721258"/>
                </a:cubicBezTo>
                <a:cubicBezTo>
                  <a:pt x="1314568" y="725606"/>
                  <a:pt x="1320585" y="729654"/>
                  <a:pt x="1323442" y="737193"/>
                </a:cubicBezTo>
                <a:cubicBezTo>
                  <a:pt x="1306196" y="736148"/>
                  <a:pt x="1290072" y="734803"/>
                  <a:pt x="1273905" y="734193"/>
                </a:cubicBezTo>
                <a:cubicBezTo>
                  <a:pt x="1267667" y="733815"/>
                  <a:pt x="1264086" y="732125"/>
                  <a:pt x="1261116" y="726420"/>
                </a:cubicBezTo>
                <a:cubicBezTo>
                  <a:pt x="1252187" y="709674"/>
                  <a:pt x="1237798" y="704015"/>
                  <a:pt x="1219529" y="707697"/>
                </a:cubicBezTo>
                <a:lnTo>
                  <a:pt x="1196812" y="711846"/>
                </a:lnTo>
                <a:cubicBezTo>
                  <a:pt x="1188605" y="713559"/>
                  <a:pt x="1180554" y="712703"/>
                  <a:pt x="1173893" y="707144"/>
                </a:cubicBezTo>
                <a:cubicBezTo>
                  <a:pt x="1163029" y="698015"/>
                  <a:pt x="1150230" y="696503"/>
                  <a:pt x="1136565" y="697148"/>
                </a:cubicBezTo>
                <a:cubicBezTo>
                  <a:pt x="1120675" y="698028"/>
                  <a:pt x="1105430" y="700419"/>
                  <a:pt x="1089818" y="702789"/>
                </a:cubicBezTo>
                <a:lnTo>
                  <a:pt x="1074325" y="705277"/>
                </a:lnTo>
                <a:close/>
                <a:moveTo>
                  <a:pt x="358111" y="453168"/>
                </a:moveTo>
                <a:lnTo>
                  <a:pt x="676852" y="453168"/>
                </a:lnTo>
                <a:lnTo>
                  <a:pt x="676852" y="774258"/>
                </a:lnTo>
                <a:lnTo>
                  <a:pt x="645560" y="771275"/>
                </a:lnTo>
                <a:cubicBezTo>
                  <a:pt x="608353" y="765338"/>
                  <a:pt x="571324" y="756467"/>
                  <a:pt x="536987" y="739656"/>
                </a:cubicBezTo>
                <a:cubicBezTo>
                  <a:pt x="528035" y="735431"/>
                  <a:pt x="523643" y="728904"/>
                  <a:pt x="522018" y="719230"/>
                </a:cubicBezTo>
                <a:cubicBezTo>
                  <a:pt x="518915" y="703573"/>
                  <a:pt x="523129" y="688729"/>
                  <a:pt x="526608" y="673839"/>
                </a:cubicBezTo>
                <a:cubicBezTo>
                  <a:pt x="531200" y="652756"/>
                  <a:pt x="539071" y="632240"/>
                  <a:pt x="539304" y="610156"/>
                </a:cubicBezTo>
                <a:cubicBezTo>
                  <a:pt x="539548" y="593967"/>
                  <a:pt x="533843" y="584782"/>
                  <a:pt x="521244" y="579968"/>
                </a:cubicBezTo>
                <a:cubicBezTo>
                  <a:pt x="518365" y="584949"/>
                  <a:pt x="525682" y="585761"/>
                  <a:pt x="525804" y="589819"/>
                </a:cubicBezTo>
                <a:cubicBezTo>
                  <a:pt x="512772" y="586084"/>
                  <a:pt x="512427" y="585695"/>
                  <a:pt x="509936" y="590332"/>
                </a:cubicBezTo>
                <a:cubicBezTo>
                  <a:pt x="489256" y="627751"/>
                  <a:pt x="472178" y="666492"/>
                  <a:pt x="467009" y="709270"/>
                </a:cubicBezTo>
                <a:cubicBezTo>
                  <a:pt x="463941" y="735600"/>
                  <a:pt x="462386" y="761287"/>
                  <a:pt x="479355" y="785149"/>
                </a:cubicBezTo>
                <a:cubicBezTo>
                  <a:pt x="496003" y="808255"/>
                  <a:pt x="516286" y="826056"/>
                  <a:pt x="540895" y="839332"/>
                </a:cubicBezTo>
                <a:cubicBezTo>
                  <a:pt x="581549" y="861313"/>
                  <a:pt x="626172" y="872486"/>
                  <a:pt x="670841" y="882925"/>
                </a:cubicBezTo>
                <a:lnTo>
                  <a:pt x="676852" y="884343"/>
                </a:lnTo>
                <a:lnTo>
                  <a:pt x="676852" y="1111682"/>
                </a:lnTo>
                <a:lnTo>
                  <a:pt x="663280" y="1123332"/>
                </a:lnTo>
                <a:cubicBezTo>
                  <a:pt x="650226" y="1132117"/>
                  <a:pt x="642865" y="1144194"/>
                  <a:pt x="637206" y="1158583"/>
                </a:cubicBezTo>
                <a:cubicBezTo>
                  <a:pt x="624543" y="1191330"/>
                  <a:pt x="631049" y="1223766"/>
                  <a:pt x="637167" y="1256546"/>
                </a:cubicBezTo>
                <a:cubicBezTo>
                  <a:pt x="639831" y="1270334"/>
                  <a:pt x="644321" y="1282852"/>
                  <a:pt x="651158" y="1293855"/>
                </a:cubicBezTo>
                <a:lnTo>
                  <a:pt x="676852" y="1319676"/>
                </a:lnTo>
                <a:lnTo>
                  <a:pt x="676852" y="1412801"/>
                </a:lnTo>
                <a:lnTo>
                  <a:pt x="358111" y="1412801"/>
                </a:lnTo>
                <a:close/>
                <a:moveTo>
                  <a:pt x="1432432" y="0"/>
                </a:moveTo>
                <a:lnTo>
                  <a:pt x="1751173" y="0"/>
                </a:lnTo>
                <a:lnTo>
                  <a:pt x="1751173" y="1165798"/>
                </a:lnTo>
                <a:lnTo>
                  <a:pt x="1692337" y="1109788"/>
                </a:lnTo>
                <a:cubicBezTo>
                  <a:pt x="1629069" y="1053679"/>
                  <a:pt x="1570584" y="1008137"/>
                  <a:pt x="1531914" y="974108"/>
                </a:cubicBezTo>
                <a:cubicBezTo>
                  <a:pt x="1473908" y="923064"/>
                  <a:pt x="1459972" y="920988"/>
                  <a:pt x="1440528" y="912791"/>
                </a:cubicBezTo>
                <a:lnTo>
                  <a:pt x="1432432" y="908491"/>
                </a:lnTo>
                <a:lnTo>
                  <a:pt x="1432432" y="827424"/>
                </a:lnTo>
                <a:lnTo>
                  <a:pt x="1451232" y="817163"/>
                </a:lnTo>
                <a:cubicBezTo>
                  <a:pt x="1459487" y="809330"/>
                  <a:pt x="1465533" y="799200"/>
                  <a:pt x="1468879" y="786512"/>
                </a:cubicBezTo>
                <a:cubicBezTo>
                  <a:pt x="1476766" y="756605"/>
                  <a:pt x="1468010" y="724448"/>
                  <a:pt x="1447325" y="701978"/>
                </a:cubicBezTo>
                <a:lnTo>
                  <a:pt x="1432432" y="6905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090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736777" y="2683280"/>
            <a:ext cx="4413448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Link </a:t>
            </a:r>
            <a:r>
              <a:rPr lang="en-US" altLang="ko-KR" sz="40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Infografis</a:t>
            </a:r>
            <a:r>
              <a:rPr lang="en-US" altLang="ko-KR" sz="4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(Social Media)</a:t>
            </a:r>
            <a:endParaRPr lang="ko-KR" altLang="en-US" sz="40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747405" y="5505039"/>
            <a:ext cx="4413450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CU USU AGAM INTEGRE IMPEDIT.</a:t>
            </a:r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C862C1A-26A1-46B1-95BD-4F3C9CA809B5}"/>
              </a:ext>
            </a:extLst>
          </p:cNvPr>
          <p:cNvGrpSpPr/>
          <p:nvPr/>
        </p:nvGrpSpPr>
        <p:grpSpPr>
          <a:xfrm>
            <a:off x="901348" y="1252697"/>
            <a:ext cx="1119554" cy="1014288"/>
            <a:chOff x="3734285" y="2846931"/>
            <a:chExt cx="1119554" cy="101428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727B97C-6306-49A1-A7DC-69857751D5C8}"/>
                </a:ext>
              </a:extLst>
            </p:cNvPr>
            <p:cNvGrpSpPr/>
            <p:nvPr/>
          </p:nvGrpSpPr>
          <p:grpSpPr>
            <a:xfrm>
              <a:off x="3734285" y="3060373"/>
              <a:ext cx="1119554" cy="800846"/>
              <a:chOff x="3734285" y="3060373"/>
              <a:chExt cx="1119554" cy="80084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19E9064-34FC-4F65-8E6B-BFAA6B06740B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3605C7D-D9D1-4764-BCF8-F41924586921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3A06833-E00E-4696-A0B8-4EF5719C6C5E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23A7D6-4014-4712-AB1A-E7CA3B46F139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917450E-D4FD-4294-9E63-0ACCBBCCA459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6AF76D3-47C4-4FA1-9149-20A0B063F3A5}"/>
                </a:ext>
              </a:extLst>
            </p:cNvPr>
            <p:cNvGrpSpPr/>
            <p:nvPr/>
          </p:nvGrpSpPr>
          <p:grpSpPr>
            <a:xfrm>
              <a:off x="3767143" y="2846931"/>
              <a:ext cx="1053838" cy="635103"/>
              <a:chOff x="3767143" y="2846931"/>
              <a:chExt cx="1053838" cy="63510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D525471-8741-4A80-8F1A-2F086687DA64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493D511-8160-41B5-BF2F-68F3F4DA0886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4A78921-6184-423D-A1C8-C306D8EAD103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86069A7-FDF2-475B-873D-95BC65DF52D6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07DDAD0-356F-4C05-A1B8-15EA66512BE9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CC579AD-8BA5-41C7-B433-9101B2C9F1BE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C1CF5FE2-A89F-4626-820E-28C5B63E0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202" y="871303"/>
            <a:ext cx="5115393" cy="511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7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7BD0BC-A945-4CC7-9585-5FEA6C57A4BD}"/>
              </a:ext>
            </a:extLst>
          </p:cNvPr>
          <p:cNvSpPr txBox="1"/>
          <p:nvPr/>
        </p:nvSpPr>
        <p:spPr>
          <a:xfrm>
            <a:off x="5346922" y="952053"/>
            <a:ext cx="522709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Analisa</a:t>
            </a:r>
            <a:endParaRPr lang="en-US" altLang="ko-KR" sz="48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2BDC42-E2D0-48E4-BEDF-91BA3D5F8731}"/>
              </a:ext>
            </a:extLst>
          </p:cNvPr>
          <p:cNvSpPr txBox="1"/>
          <p:nvPr/>
        </p:nvSpPr>
        <p:spPr>
          <a:xfrm>
            <a:off x="6809015" y="3181494"/>
            <a:ext cx="474560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cs typeface="Arial" pitchFamily="34" charset="0"/>
              </a:rPr>
              <a:t>Analisa yang </a:t>
            </a:r>
            <a:r>
              <a:rPr lang="en-GB" altLang="ko-KR" dirty="0" err="1">
                <a:cs typeface="Arial" pitchFamily="34" charset="0"/>
              </a:rPr>
              <a:t>dilakukan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adalah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membandingkan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harga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saham</a:t>
            </a:r>
            <a:r>
              <a:rPr lang="en-GB" altLang="ko-KR" dirty="0">
                <a:cs typeface="Arial" pitchFamily="34" charset="0"/>
              </a:rPr>
              <a:t> eBay dan Amazon </a:t>
            </a:r>
            <a:r>
              <a:rPr lang="en-GB" altLang="ko-KR" dirty="0" err="1">
                <a:cs typeface="Arial" pitchFamily="34" charset="0"/>
              </a:rPr>
              <a:t>dengan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menggunakan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metode</a:t>
            </a:r>
            <a:r>
              <a:rPr lang="en-GB" altLang="ko-KR" dirty="0">
                <a:cs typeface="Arial" pitchFamily="34" charset="0"/>
              </a:rPr>
              <a:t> proses </a:t>
            </a:r>
            <a:r>
              <a:rPr lang="en-GB" altLang="ko-KR" dirty="0" err="1">
                <a:cs typeface="Arial" pitchFamily="34" charset="0"/>
              </a:rPr>
              <a:t>stokastik</a:t>
            </a:r>
            <a:r>
              <a:rPr lang="en-GB" altLang="ko-KR" dirty="0">
                <a:cs typeface="Arial" pitchFamily="34" charset="0"/>
              </a:rPr>
              <a:t> Geometric Brownian Motion</a:t>
            </a:r>
            <a:endParaRPr lang="ko-KR" altLang="en-US" dirty="0">
              <a:solidFill>
                <a:schemeClr val="tx1"/>
              </a:solidFill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7436D4-1F8F-4C00-964C-BC49C86B1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75" y="2780652"/>
            <a:ext cx="3971925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43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1C3A331-50ED-4AA0-B149-94D8763F4B5C}"/>
              </a:ext>
            </a:extLst>
          </p:cNvPr>
          <p:cNvSpPr/>
          <p:nvPr/>
        </p:nvSpPr>
        <p:spPr>
          <a:xfrm>
            <a:off x="6779575" y="1703581"/>
            <a:ext cx="4012004" cy="3156876"/>
          </a:xfrm>
          <a:custGeom>
            <a:avLst/>
            <a:gdLst>
              <a:gd name="connsiteX0" fmla="*/ 935369 w 4012004"/>
              <a:gd name="connsiteY0" fmla="*/ 1848105 h 3156876"/>
              <a:gd name="connsiteX1" fmla="*/ 945185 w 4012004"/>
              <a:gd name="connsiteY1" fmla="*/ 1857921 h 3156876"/>
              <a:gd name="connsiteX2" fmla="*/ 945185 w 4012004"/>
              <a:gd name="connsiteY2" fmla="*/ 2044195 h 3156876"/>
              <a:gd name="connsiteX3" fmla="*/ 948513 w 4012004"/>
              <a:gd name="connsiteY3" fmla="*/ 2043523 h 3156876"/>
              <a:gd name="connsiteX4" fmla="*/ 1037128 w 4012004"/>
              <a:gd name="connsiteY4" fmla="*/ 2132138 h 3156876"/>
              <a:gd name="connsiteX5" fmla="*/ 1037128 w 4012004"/>
              <a:gd name="connsiteY5" fmla="*/ 2473212 h 3156876"/>
              <a:gd name="connsiteX6" fmla="*/ 948513 w 4012004"/>
              <a:gd name="connsiteY6" fmla="*/ 2561827 h 3156876"/>
              <a:gd name="connsiteX7" fmla="*/ 945185 w 4012004"/>
              <a:gd name="connsiteY7" fmla="*/ 2561155 h 3156876"/>
              <a:gd name="connsiteX8" fmla="*/ 945185 w 4012004"/>
              <a:gd name="connsiteY8" fmla="*/ 3147060 h 3156876"/>
              <a:gd name="connsiteX9" fmla="*/ 935369 w 4012004"/>
              <a:gd name="connsiteY9" fmla="*/ 3156876 h 3156876"/>
              <a:gd name="connsiteX10" fmla="*/ 925553 w 4012004"/>
              <a:gd name="connsiteY10" fmla="*/ 3147060 h 3156876"/>
              <a:gd name="connsiteX11" fmla="*/ 925553 w 4012004"/>
              <a:gd name="connsiteY11" fmla="*/ 2557192 h 3156876"/>
              <a:gd name="connsiteX12" fmla="*/ 914020 w 4012004"/>
              <a:gd name="connsiteY12" fmla="*/ 2554863 h 3156876"/>
              <a:gd name="connsiteX13" fmla="*/ 859898 w 4012004"/>
              <a:gd name="connsiteY13" fmla="*/ 2473212 h 3156876"/>
              <a:gd name="connsiteX14" fmla="*/ 859898 w 4012004"/>
              <a:gd name="connsiteY14" fmla="*/ 2132138 h 3156876"/>
              <a:gd name="connsiteX15" fmla="*/ 914020 w 4012004"/>
              <a:gd name="connsiteY15" fmla="*/ 2050487 h 3156876"/>
              <a:gd name="connsiteX16" fmla="*/ 925553 w 4012004"/>
              <a:gd name="connsiteY16" fmla="*/ 2048159 h 3156876"/>
              <a:gd name="connsiteX17" fmla="*/ 925553 w 4012004"/>
              <a:gd name="connsiteY17" fmla="*/ 1857921 h 3156876"/>
              <a:gd name="connsiteX18" fmla="*/ 935369 w 4012004"/>
              <a:gd name="connsiteY18" fmla="*/ 1848105 h 3156876"/>
              <a:gd name="connsiteX19" fmla="*/ 88615 w 4012004"/>
              <a:gd name="connsiteY19" fmla="*/ 1565010 h 3156876"/>
              <a:gd name="connsiteX20" fmla="*/ 98431 w 4012004"/>
              <a:gd name="connsiteY20" fmla="*/ 1574826 h 3156876"/>
              <a:gd name="connsiteX21" fmla="*/ 98431 w 4012004"/>
              <a:gd name="connsiteY21" fmla="*/ 2000946 h 3156876"/>
              <a:gd name="connsiteX22" fmla="*/ 123108 w 4012004"/>
              <a:gd name="connsiteY22" fmla="*/ 2005928 h 3156876"/>
              <a:gd name="connsiteX23" fmla="*/ 177230 w 4012004"/>
              <a:gd name="connsiteY23" fmla="*/ 2087579 h 3156876"/>
              <a:gd name="connsiteX24" fmla="*/ 177230 w 4012004"/>
              <a:gd name="connsiteY24" fmla="*/ 2510024 h 3156876"/>
              <a:gd name="connsiteX25" fmla="*/ 123108 w 4012004"/>
              <a:gd name="connsiteY25" fmla="*/ 2591675 h 3156876"/>
              <a:gd name="connsiteX26" fmla="*/ 98431 w 4012004"/>
              <a:gd name="connsiteY26" fmla="*/ 2596658 h 3156876"/>
              <a:gd name="connsiteX27" fmla="*/ 98431 w 4012004"/>
              <a:gd name="connsiteY27" fmla="*/ 2863965 h 3156876"/>
              <a:gd name="connsiteX28" fmla="*/ 88615 w 4012004"/>
              <a:gd name="connsiteY28" fmla="*/ 2873781 h 3156876"/>
              <a:gd name="connsiteX29" fmla="*/ 78799 w 4012004"/>
              <a:gd name="connsiteY29" fmla="*/ 2863965 h 3156876"/>
              <a:gd name="connsiteX30" fmla="*/ 78799 w 4012004"/>
              <a:gd name="connsiteY30" fmla="*/ 2596658 h 3156876"/>
              <a:gd name="connsiteX31" fmla="*/ 54122 w 4012004"/>
              <a:gd name="connsiteY31" fmla="*/ 2591675 h 3156876"/>
              <a:gd name="connsiteX32" fmla="*/ 0 w 4012004"/>
              <a:gd name="connsiteY32" fmla="*/ 2510024 h 3156876"/>
              <a:gd name="connsiteX33" fmla="*/ 0 w 4012004"/>
              <a:gd name="connsiteY33" fmla="*/ 2087579 h 3156876"/>
              <a:gd name="connsiteX34" fmla="*/ 54122 w 4012004"/>
              <a:gd name="connsiteY34" fmla="*/ 2005928 h 3156876"/>
              <a:gd name="connsiteX35" fmla="*/ 78799 w 4012004"/>
              <a:gd name="connsiteY35" fmla="*/ 2000946 h 3156876"/>
              <a:gd name="connsiteX36" fmla="*/ 78799 w 4012004"/>
              <a:gd name="connsiteY36" fmla="*/ 1574826 h 3156876"/>
              <a:gd name="connsiteX37" fmla="*/ 88615 w 4012004"/>
              <a:gd name="connsiteY37" fmla="*/ 1565010 h 3156876"/>
              <a:gd name="connsiteX38" fmla="*/ 1586411 w 4012004"/>
              <a:gd name="connsiteY38" fmla="*/ 1177255 h 3156876"/>
              <a:gd name="connsiteX39" fmla="*/ 1596227 w 4012004"/>
              <a:gd name="connsiteY39" fmla="*/ 1187071 h 3156876"/>
              <a:gd name="connsiteX40" fmla="*/ 1596227 w 4012004"/>
              <a:gd name="connsiteY40" fmla="*/ 1351438 h 3156876"/>
              <a:gd name="connsiteX41" fmla="*/ 1620904 w 4012004"/>
              <a:gd name="connsiteY41" fmla="*/ 1356420 h 3156876"/>
              <a:gd name="connsiteX42" fmla="*/ 1675026 w 4012004"/>
              <a:gd name="connsiteY42" fmla="*/ 1438071 h 3156876"/>
              <a:gd name="connsiteX43" fmla="*/ 1675026 w 4012004"/>
              <a:gd name="connsiteY43" fmla="*/ 1701703 h 3156876"/>
              <a:gd name="connsiteX44" fmla="*/ 1620904 w 4012004"/>
              <a:gd name="connsiteY44" fmla="*/ 1783354 h 3156876"/>
              <a:gd name="connsiteX45" fmla="*/ 1596227 w 4012004"/>
              <a:gd name="connsiteY45" fmla="*/ 1788336 h 3156876"/>
              <a:gd name="connsiteX46" fmla="*/ 1596227 w 4012004"/>
              <a:gd name="connsiteY46" fmla="*/ 1952702 h 3156876"/>
              <a:gd name="connsiteX47" fmla="*/ 1586411 w 4012004"/>
              <a:gd name="connsiteY47" fmla="*/ 1962518 h 3156876"/>
              <a:gd name="connsiteX48" fmla="*/ 1576595 w 4012004"/>
              <a:gd name="connsiteY48" fmla="*/ 1952702 h 3156876"/>
              <a:gd name="connsiteX49" fmla="*/ 1576595 w 4012004"/>
              <a:gd name="connsiteY49" fmla="*/ 1788336 h 3156876"/>
              <a:gd name="connsiteX50" fmla="*/ 1551918 w 4012004"/>
              <a:gd name="connsiteY50" fmla="*/ 1783354 h 3156876"/>
              <a:gd name="connsiteX51" fmla="*/ 1497796 w 4012004"/>
              <a:gd name="connsiteY51" fmla="*/ 1701703 h 3156876"/>
              <a:gd name="connsiteX52" fmla="*/ 1497796 w 4012004"/>
              <a:gd name="connsiteY52" fmla="*/ 1438071 h 3156876"/>
              <a:gd name="connsiteX53" fmla="*/ 1551918 w 4012004"/>
              <a:gd name="connsiteY53" fmla="*/ 1356420 h 3156876"/>
              <a:gd name="connsiteX54" fmla="*/ 1576595 w 4012004"/>
              <a:gd name="connsiteY54" fmla="*/ 1351438 h 3156876"/>
              <a:gd name="connsiteX55" fmla="*/ 1576595 w 4012004"/>
              <a:gd name="connsiteY55" fmla="*/ 1187071 h 3156876"/>
              <a:gd name="connsiteX56" fmla="*/ 1586411 w 4012004"/>
              <a:gd name="connsiteY56" fmla="*/ 1177255 h 3156876"/>
              <a:gd name="connsiteX57" fmla="*/ 2426794 w 4012004"/>
              <a:gd name="connsiteY57" fmla="*/ 488999 h 3156876"/>
              <a:gd name="connsiteX58" fmla="*/ 2436610 w 4012004"/>
              <a:gd name="connsiteY58" fmla="*/ 498815 h 3156876"/>
              <a:gd name="connsiteX59" fmla="*/ 2436610 w 4012004"/>
              <a:gd name="connsiteY59" fmla="*/ 589710 h 3156876"/>
              <a:gd name="connsiteX60" fmla="*/ 2465450 w 4012004"/>
              <a:gd name="connsiteY60" fmla="*/ 595532 h 3156876"/>
              <a:gd name="connsiteX61" fmla="*/ 2515409 w 4012004"/>
              <a:gd name="connsiteY61" fmla="*/ 670903 h 3156876"/>
              <a:gd name="connsiteX62" fmla="*/ 2515409 w 4012004"/>
              <a:gd name="connsiteY62" fmla="*/ 1726684 h 3156876"/>
              <a:gd name="connsiteX63" fmla="*/ 2465450 w 4012004"/>
              <a:gd name="connsiteY63" fmla="*/ 1802055 h 3156876"/>
              <a:gd name="connsiteX64" fmla="*/ 2436610 w 4012004"/>
              <a:gd name="connsiteY64" fmla="*/ 1807877 h 3156876"/>
              <a:gd name="connsiteX65" fmla="*/ 2436610 w 4012004"/>
              <a:gd name="connsiteY65" fmla="*/ 1984270 h 3156876"/>
              <a:gd name="connsiteX66" fmla="*/ 2426794 w 4012004"/>
              <a:gd name="connsiteY66" fmla="*/ 1994086 h 3156876"/>
              <a:gd name="connsiteX67" fmla="*/ 2416978 w 4012004"/>
              <a:gd name="connsiteY67" fmla="*/ 1984270 h 3156876"/>
              <a:gd name="connsiteX68" fmla="*/ 2416978 w 4012004"/>
              <a:gd name="connsiteY68" fmla="*/ 1807877 h 3156876"/>
              <a:gd name="connsiteX69" fmla="*/ 2388138 w 4012004"/>
              <a:gd name="connsiteY69" fmla="*/ 1802055 h 3156876"/>
              <a:gd name="connsiteX70" fmla="*/ 2338179 w 4012004"/>
              <a:gd name="connsiteY70" fmla="*/ 1726684 h 3156876"/>
              <a:gd name="connsiteX71" fmla="*/ 2338179 w 4012004"/>
              <a:gd name="connsiteY71" fmla="*/ 670903 h 3156876"/>
              <a:gd name="connsiteX72" fmla="*/ 2388138 w 4012004"/>
              <a:gd name="connsiteY72" fmla="*/ 595532 h 3156876"/>
              <a:gd name="connsiteX73" fmla="*/ 2416978 w 4012004"/>
              <a:gd name="connsiteY73" fmla="*/ 589710 h 3156876"/>
              <a:gd name="connsiteX74" fmla="*/ 2416978 w 4012004"/>
              <a:gd name="connsiteY74" fmla="*/ 498815 h 3156876"/>
              <a:gd name="connsiteX75" fmla="*/ 2426794 w 4012004"/>
              <a:gd name="connsiteY75" fmla="*/ 488999 h 3156876"/>
              <a:gd name="connsiteX76" fmla="*/ 3058591 w 4012004"/>
              <a:gd name="connsiteY76" fmla="*/ 20757 h 3156876"/>
              <a:gd name="connsiteX77" fmla="*/ 3068407 w 4012004"/>
              <a:gd name="connsiteY77" fmla="*/ 30573 h 3156876"/>
              <a:gd name="connsiteX78" fmla="*/ 3068407 w 4012004"/>
              <a:gd name="connsiteY78" fmla="*/ 236262 h 3156876"/>
              <a:gd name="connsiteX79" fmla="*/ 3093084 w 4012004"/>
              <a:gd name="connsiteY79" fmla="*/ 241244 h 3156876"/>
              <a:gd name="connsiteX80" fmla="*/ 3147206 w 4012004"/>
              <a:gd name="connsiteY80" fmla="*/ 322895 h 3156876"/>
              <a:gd name="connsiteX81" fmla="*/ 3147206 w 4012004"/>
              <a:gd name="connsiteY81" fmla="*/ 871974 h 3156876"/>
              <a:gd name="connsiteX82" fmla="*/ 3093084 w 4012004"/>
              <a:gd name="connsiteY82" fmla="*/ 953625 h 3156876"/>
              <a:gd name="connsiteX83" fmla="*/ 3068407 w 4012004"/>
              <a:gd name="connsiteY83" fmla="*/ 958607 h 3156876"/>
              <a:gd name="connsiteX84" fmla="*/ 3068407 w 4012004"/>
              <a:gd name="connsiteY84" fmla="*/ 1319712 h 3156876"/>
              <a:gd name="connsiteX85" fmla="*/ 3058591 w 4012004"/>
              <a:gd name="connsiteY85" fmla="*/ 1329528 h 3156876"/>
              <a:gd name="connsiteX86" fmla="*/ 3048775 w 4012004"/>
              <a:gd name="connsiteY86" fmla="*/ 1319712 h 3156876"/>
              <a:gd name="connsiteX87" fmla="*/ 3048775 w 4012004"/>
              <a:gd name="connsiteY87" fmla="*/ 958607 h 3156876"/>
              <a:gd name="connsiteX88" fmla="*/ 3024098 w 4012004"/>
              <a:gd name="connsiteY88" fmla="*/ 953625 h 3156876"/>
              <a:gd name="connsiteX89" fmla="*/ 2969976 w 4012004"/>
              <a:gd name="connsiteY89" fmla="*/ 871974 h 3156876"/>
              <a:gd name="connsiteX90" fmla="*/ 2969976 w 4012004"/>
              <a:gd name="connsiteY90" fmla="*/ 322895 h 3156876"/>
              <a:gd name="connsiteX91" fmla="*/ 3024098 w 4012004"/>
              <a:gd name="connsiteY91" fmla="*/ 241244 h 3156876"/>
              <a:gd name="connsiteX92" fmla="*/ 3048775 w 4012004"/>
              <a:gd name="connsiteY92" fmla="*/ 236262 h 3156876"/>
              <a:gd name="connsiteX93" fmla="*/ 3048775 w 4012004"/>
              <a:gd name="connsiteY93" fmla="*/ 30573 h 3156876"/>
              <a:gd name="connsiteX94" fmla="*/ 3058591 w 4012004"/>
              <a:gd name="connsiteY94" fmla="*/ 20757 h 3156876"/>
              <a:gd name="connsiteX95" fmla="*/ 3923389 w 4012004"/>
              <a:gd name="connsiteY95" fmla="*/ 0 h 3156876"/>
              <a:gd name="connsiteX96" fmla="*/ 3933205 w 4012004"/>
              <a:gd name="connsiteY96" fmla="*/ 9816 h 3156876"/>
              <a:gd name="connsiteX97" fmla="*/ 3933205 w 4012004"/>
              <a:gd name="connsiteY97" fmla="*/ 58587 h 3156876"/>
              <a:gd name="connsiteX98" fmla="*/ 3957882 w 4012004"/>
              <a:gd name="connsiteY98" fmla="*/ 63569 h 3156876"/>
              <a:gd name="connsiteX99" fmla="*/ 4012004 w 4012004"/>
              <a:gd name="connsiteY99" fmla="*/ 145220 h 3156876"/>
              <a:gd name="connsiteX100" fmla="*/ 4012004 w 4012004"/>
              <a:gd name="connsiteY100" fmla="*/ 467633 h 3156876"/>
              <a:gd name="connsiteX101" fmla="*/ 3957882 w 4012004"/>
              <a:gd name="connsiteY101" fmla="*/ 549284 h 3156876"/>
              <a:gd name="connsiteX102" fmla="*/ 3933205 w 4012004"/>
              <a:gd name="connsiteY102" fmla="*/ 554266 h 3156876"/>
              <a:gd name="connsiteX103" fmla="*/ 3933205 w 4012004"/>
              <a:gd name="connsiteY103" fmla="*/ 775447 h 3156876"/>
              <a:gd name="connsiteX104" fmla="*/ 3923389 w 4012004"/>
              <a:gd name="connsiteY104" fmla="*/ 785263 h 3156876"/>
              <a:gd name="connsiteX105" fmla="*/ 3913573 w 4012004"/>
              <a:gd name="connsiteY105" fmla="*/ 775447 h 3156876"/>
              <a:gd name="connsiteX106" fmla="*/ 3913573 w 4012004"/>
              <a:gd name="connsiteY106" fmla="*/ 554266 h 3156876"/>
              <a:gd name="connsiteX107" fmla="*/ 3888896 w 4012004"/>
              <a:gd name="connsiteY107" fmla="*/ 549284 h 3156876"/>
              <a:gd name="connsiteX108" fmla="*/ 3834774 w 4012004"/>
              <a:gd name="connsiteY108" fmla="*/ 467633 h 3156876"/>
              <a:gd name="connsiteX109" fmla="*/ 3834774 w 4012004"/>
              <a:gd name="connsiteY109" fmla="*/ 145220 h 3156876"/>
              <a:gd name="connsiteX110" fmla="*/ 3888896 w 4012004"/>
              <a:gd name="connsiteY110" fmla="*/ 63569 h 3156876"/>
              <a:gd name="connsiteX111" fmla="*/ 3913573 w 4012004"/>
              <a:gd name="connsiteY111" fmla="*/ 58587 h 3156876"/>
              <a:gd name="connsiteX112" fmla="*/ 3913573 w 4012004"/>
              <a:gd name="connsiteY112" fmla="*/ 9816 h 3156876"/>
              <a:gd name="connsiteX113" fmla="*/ 3923389 w 4012004"/>
              <a:gd name="connsiteY113" fmla="*/ 0 h 315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4012004" h="3156876">
                <a:moveTo>
                  <a:pt x="935369" y="1848105"/>
                </a:moveTo>
                <a:cubicBezTo>
                  <a:pt x="940790" y="1848105"/>
                  <a:pt x="945185" y="1852500"/>
                  <a:pt x="945185" y="1857921"/>
                </a:cubicBezTo>
                <a:lnTo>
                  <a:pt x="945185" y="2044195"/>
                </a:lnTo>
                <a:lnTo>
                  <a:pt x="948513" y="2043523"/>
                </a:lnTo>
                <a:cubicBezTo>
                  <a:pt x="997454" y="2043523"/>
                  <a:pt x="1037128" y="2083197"/>
                  <a:pt x="1037128" y="2132138"/>
                </a:cubicBezTo>
                <a:lnTo>
                  <a:pt x="1037128" y="2473212"/>
                </a:lnTo>
                <a:cubicBezTo>
                  <a:pt x="1037128" y="2522153"/>
                  <a:pt x="997454" y="2561827"/>
                  <a:pt x="948513" y="2561827"/>
                </a:cubicBezTo>
                <a:lnTo>
                  <a:pt x="945185" y="2561155"/>
                </a:lnTo>
                <a:lnTo>
                  <a:pt x="945185" y="3147060"/>
                </a:lnTo>
                <a:cubicBezTo>
                  <a:pt x="945185" y="3152481"/>
                  <a:pt x="940790" y="3156876"/>
                  <a:pt x="935369" y="3156876"/>
                </a:cubicBezTo>
                <a:cubicBezTo>
                  <a:pt x="929948" y="3156876"/>
                  <a:pt x="925553" y="3152481"/>
                  <a:pt x="925553" y="3147060"/>
                </a:cubicBezTo>
                <a:lnTo>
                  <a:pt x="925553" y="2557192"/>
                </a:lnTo>
                <a:lnTo>
                  <a:pt x="914020" y="2554863"/>
                </a:lnTo>
                <a:cubicBezTo>
                  <a:pt x="882214" y="2541411"/>
                  <a:pt x="859898" y="2509918"/>
                  <a:pt x="859898" y="2473212"/>
                </a:cubicBezTo>
                <a:lnTo>
                  <a:pt x="859898" y="2132138"/>
                </a:lnTo>
                <a:cubicBezTo>
                  <a:pt x="859898" y="2095432"/>
                  <a:pt x="882214" y="2063939"/>
                  <a:pt x="914020" y="2050487"/>
                </a:cubicBezTo>
                <a:lnTo>
                  <a:pt x="925553" y="2048159"/>
                </a:lnTo>
                <a:lnTo>
                  <a:pt x="925553" y="1857921"/>
                </a:lnTo>
                <a:cubicBezTo>
                  <a:pt x="925553" y="1852500"/>
                  <a:pt x="929948" y="1848105"/>
                  <a:pt x="935369" y="1848105"/>
                </a:cubicBezTo>
                <a:close/>
                <a:moveTo>
                  <a:pt x="88615" y="1565010"/>
                </a:moveTo>
                <a:cubicBezTo>
                  <a:pt x="94036" y="1565010"/>
                  <a:pt x="98431" y="1569405"/>
                  <a:pt x="98431" y="1574826"/>
                </a:cubicBezTo>
                <a:lnTo>
                  <a:pt x="98431" y="2000946"/>
                </a:lnTo>
                <a:lnTo>
                  <a:pt x="123108" y="2005928"/>
                </a:lnTo>
                <a:cubicBezTo>
                  <a:pt x="154913" y="2019380"/>
                  <a:pt x="177230" y="2050873"/>
                  <a:pt x="177230" y="2087579"/>
                </a:cubicBezTo>
                <a:lnTo>
                  <a:pt x="177230" y="2510024"/>
                </a:lnTo>
                <a:cubicBezTo>
                  <a:pt x="177230" y="2546730"/>
                  <a:pt x="154913" y="2578223"/>
                  <a:pt x="123108" y="2591675"/>
                </a:cubicBezTo>
                <a:lnTo>
                  <a:pt x="98431" y="2596658"/>
                </a:lnTo>
                <a:lnTo>
                  <a:pt x="98431" y="2863965"/>
                </a:lnTo>
                <a:cubicBezTo>
                  <a:pt x="98431" y="2869386"/>
                  <a:pt x="94036" y="2873781"/>
                  <a:pt x="88615" y="2873781"/>
                </a:cubicBezTo>
                <a:cubicBezTo>
                  <a:pt x="83194" y="2873781"/>
                  <a:pt x="78799" y="2869386"/>
                  <a:pt x="78799" y="2863965"/>
                </a:cubicBezTo>
                <a:lnTo>
                  <a:pt x="78799" y="2596658"/>
                </a:lnTo>
                <a:lnTo>
                  <a:pt x="54122" y="2591675"/>
                </a:lnTo>
                <a:cubicBezTo>
                  <a:pt x="22316" y="2578223"/>
                  <a:pt x="0" y="2546730"/>
                  <a:pt x="0" y="2510024"/>
                </a:cubicBezTo>
                <a:lnTo>
                  <a:pt x="0" y="2087579"/>
                </a:lnTo>
                <a:cubicBezTo>
                  <a:pt x="0" y="2050873"/>
                  <a:pt x="22316" y="2019380"/>
                  <a:pt x="54122" y="2005928"/>
                </a:cubicBezTo>
                <a:lnTo>
                  <a:pt x="78799" y="2000946"/>
                </a:lnTo>
                <a:lnTo>
                  <a:pt x="78799" y="1574826"/>
                </a:lnTo>
                <a:cubicBezTo>
                  <a:pt x="78799" y="1569405"/>
                  <a:pt x="83194" y="1565010"/>
                  <a:pt x="88615" y="1565010"/>
                </a:cubicBezTo>
                <a:close/>
                <a:moveTo>
                  <a:pt x="1586411" y="1177255"/>
                </a:moveTo>
                <a:cubicBezTo>
                  <a:pt x="1591832" y="1177255"/>
                  <a:pt x="1596227" y="1181650"/>
                  <a:pt x="1596227" y="1187071"/>
                </a:cubicBezTo>
                <a:lnTo>
                  <a:pt x="1596227" y="1351438"/>
                </a:lnTo>
                <a:lnTo>
                  <a:pt x="1620904" y="1356420"/>
                </a:lnTo>
                <a:cubicBezTo>
                  <a:pt x="1652709" y="1369872"/>
                  <a:pt x="1675026" y="1401365"/>
                  <a:pt x="1675026" y="1438071"/>
                </a:cubicBezTo>
                <a:lnTo>
                  <a:pt x="1675026" y="1701703"/>
                </a:lnTo>
                <a:cubicBezTo>
                  <a:pt x="1675026" y="1738409"/>
                  <a:pt x="1652709" y="1769902"/>
                  <a:pt x="1620904" y="1783354"/>
                </a:cubicBezTo>
                <a:lnTo>
                  <a:pt x="1596227" y="1788336"/>
                </a:lnTo>
                <a:lnTo>
                  <a:pt x="1596227" y="1952702"/>
                </a:lnTo>
                <a:cubicBezTo>
                  <a:pt x="1596227" y="1958123"/>
                  <a:pt x="1591832" y="1962518"/>
                  <a:pt x="1586411" y="1962518"/>
                </a:cubicBezTo>
                <a:cubicBezTo>
                  <a:pt x="1580990" y="1962518"/>
                  <a:pt x="1576595" y="1958123"/>
                  <a:pt x="1576595" y="1952702"/>
                </a:cubicBezTo>
                <a:lnTo>
                  <a:pt x="1576595" y="1788336"/>
                </a:lnTo>
                <a:lnTo>
                  <a:pt x="1551918" y="1783354"/>
                </a:lnTo>
                <a:cubicBezTo>
                  <a:pt x="1520113" y="1769902"/>
                  <a:pt x="1497796" y="1738409"/>
                  <a:pt x="1497796" y="1701703"/>
                </a:cubicBezTo>
                <a:lnTo>
                  <a:pt x="1497796" y="1438071"/>
                </a:lnTo>
                <a:cubicBezTo>
                  <a:pt x="1497796" y="1401365"/>
                  <a:pt x="1520113" y="1369872"/>
                  <a:pt x="1551918" y="1356420"/>
                </a:cubicBezTo>
                <a:lnTo>
                  <a:pt x="1576595" y="1351438"/>
                </a:lnTo>
                <a:lnTo>
                  <a:pt x="1576595" y="1187071"/>
                </a:lnTo>
                <a:cubicBezTo>
                  <a:pt x="1576595" y="1181650"/>
                  <a:pt x="1580990" y="1177255"/>
                  <a:pt x="1586411" y="1177255"/>
                </a:cubicBezTo>
                <a:close/>
                <a:moveTo>
                  <a:pt x="2426794" y="488999"/>
                </a:moveTo>
                <a:cubicBezTo>
                  <a:pt x="2432215" y="488999"/>
                  <a:pt x="2436610" y="493394"/>
                  <a:pt x="2436610" y="498815"/>
                </a:cubicBezTo>
                <a:lnTo>
                  <a:pt x="2436610" y="589710"/>
                </a:lnTo>
                <a:lnTo>
                  <a:pt x="2465450" y="595532"/>
                </a:lnTo>
                <a:cubicBezTo>
                  <a:pt x="2494809" y="607950"/>
                  <a:pt x="2515409" y="637021"/>
                  <a:pt x="2515409" y="670903"/>
                </a:cubicBezTo>
                <a:lnTo>
                  <a:pt x="2515409" y="1726684"/>
                </a:lnTo>
                <a:cubicBezTo>
                  <a:pt x="2515409" y="1760566"/>
                  <a:pt x="2494809" y="1789637"/>
                  <a:pt x="2465450" y="1802055"/>
                </a:cubicBezTo>
                <a:lnTo>
                  <a:pt x="2436610" y="1807877"/>
                </a:lnTo>
                <a:lnTo>
                  <a:pt x="2436610" y="1984270"/>
                </a:lnTo>
                <a:cubicBezTo>
                  <a:pt x="2436610" y="1989691"/>
                  <a:pt x="2432215" y="1994086"/>
                  <a:pt x="2426794" y="1994086"/>
                </a:cubicBezTo>
                <a:cubicBezTo>
                  <a:pt x="2421373" y="1994086"/>
                  <a:pt x="2416978" y="1989691"/>
                  <a:pt x="2416978" y="1984270"/>
                </a:cubicBezTo>
                <a:lnTo>
                  <a:pt x="2416978" y="1807877"/>
                </a:lnTo>
                <a:lnTo>
                  <a:pt x="2388138" y="1802055"/>
                </a:lnTo>
                <a:cubicBezTo>
                  <a:pt x="2358779" y="1789637"/>
                  <a:pt x="2338179" y="1760566"/>
                  <a:pt x="2338179" y="1726684"/>
                </a:cubicBezTo>
                <a:lnTo>
                  <a:pt x="2338179" y="670903"/>
                </a:lnTo>
                <a:cubicBezTo>
                  <a:pt x="2338179" y="637021"/>
                  <a:pt x="2358779" y="607950"/>
                  <a:pt x="2388138" y="595532"/>
                </a:cubicBezTo>
                <a:lnTo>
                  <a:pt x="2416978" y="589710"/>
                </a:lnTo>
                <a:lnTo>
                  <a:pt x="2416978" y="498815"/>
                </a:lnTo>
                <a:cubicBezTo>
                  <a:pt x="2416978" y="493394"/>
                  <a:pt x="2421373" y="488999"/>
                  <a:pt x="2426794" y="488999"/>
                </a:cubicBezTo>
                <a:close/>
                <a:moveTo>
                  <a:pt x="3058591" y="20757"/>
                </a:moveTo>
                <a:cubicBezTo>
                  <a:pt x="3064012" y="20757"/>
                  <a:pt x="3068407" y="25152"/>
                  <a:pt x="3068407" y="30573"/>
                </a:cubicBezTo>
                <a:lnTo>
                  <a:pt x="3068407" y="236262"/>
                </a:lnTo>
                <a:lnTo>
                  <a:pt x="3093084" y="241244"/>
                </a:lnTo>
                <a:cubicBezTo>
                  <a:pt x="3124889" y="254696"/>
                  <a:pt x="3147206" y="286189"/>
                  <a:pt x="3147206" y="322895"/>
                </a:cubicBezTo>
                <a:lnTo>
                  <a:pt x="3147206" y="871974"/>
                </a:lnTo>
                <a:cubicBezTo>
                  <a:pt x="3147206" y="908680"/>
                  <a:pt x="3124889" y="940173"/>
                  <a:pt x="3093084" y="953625"/>
                </a:cubicBezTo>
                <a:lnTo>
                  <a:pt x="3068407" y="958607"/>
                </a:lnTo>
                <a:lnTo>
                  <a:pt x="3068407" y="1319712"/>
                </a:lnTo>
                <a:cubicBezTo>
                  <a:pt x="3068407" y="1325133"/>
                  <a:pt x="3064012" y="1329528"/>
                  <a:pt x="3058591" y="1329528"/>
                </a:cubicBezTo>
                <a:cubicBezTo>
                  <a:pt x="3053170" y="1329528"/>
                  <a:pt x="3048775" y="1325133"/>
                  <a:pt x="3048775" y="1319712"/>
                </a:cubicBezTo>
                <a:lnTo>
                  <a:pt x="3048775" y="958607"/>
                </a:lnTo>
                <a:lnTo>
                  <a:pt x="3024098" y="953625"/>
                </a:lnTo>
                <a:cubicBezTo>
                  <a:pt x="2992293" y="940173"/>
                  <a:pt x="2969976" y="908680"/>
                  <a:pt x="2969976" y="871974"/>
                </a:cubicBezTo>
                <a:lnTo>
                  <a:pt x="2969976" y="322895"/>
                </a:lnTo>
                <a:cubicBezTo>
                  <a:pt x="2969976" y="286189"/>
                  <a:pt x="2992293" y="254696"/>
                  <a:pt x="3024098" y="241244"/>
                </a:cubicBezTo>
                <a:lnTo>
                  <a:pt x="3048775" y="236262"/>
                </a:lnTo>
                <a:lnTo>
                  <a:pt x="3048775" y="30573"/>
                </a:lnTo>
                <a:cubicBezTo>
                  <a:pt x="3048775" y="25152"/>
                  <a:pt x="3053170" y="20757"/>
                  <a:pt x="3058591" y="20757"/>
                </a:cubicBezTo>
                <a:close/>
                <a:moveTo>
                  <a:pt x="3923389" y="0"/>
                </a:moveTo>
                <a:cubicBezTo>
                  <a:pt x="3928810" y="0"/>
                  <a:pt x="3933205" y="4395"/>
                  <a:pt x="3933205" y="9816"/>
                </a:cubicBezTo>
                <a:lnTo>
                  <a:pt x="3933205" y="58587"/>
                </a:lnTo>
                <a:lnTo>
                  <a:pt x="3957882" y="63569"/>
                </a:lnTo>
                <a:cubicBezTo>
                  <a:pt x="3989687" y="77021"/>
                  <a:pt x="4012004" y="108514"/>
                  <a:pt x="4012004" y="145220"/>
                </a:cubicBezTo>
                <a:lnTo>
                  <a:pt x="4012004" y="467633"/>
                </a:lnTo>
                <a:cubicBezTo>
                  <a:pt x="4012004" y="504339"/>
                  <a:pt x="3989687" y="535832"/>
                  <a:pt x="3957882" y="549284"/>
                </a:cubicBezTo>
                <a:lnTo>
                  <a:pt x="3933205" y="554266"/>
                </a:lnTo>
                <a:lnTo>
                  <a:pt x="3933205" y="775447"/>
                </a:lnTo>
                <a:cubicBezTo>
                  <a:pt x="3933205" y="780868"/>
                  <a:pt x="3928810" y="785263"/>
                  <a:pt x="3923389" y="785263"/>
                </a:cubicBezTo>
                <a:cubicBezTo>
                  <a:pt x="3917968" y="785263"/>
                  <a:pt x="3913573" y="780868"/>
                  <a:pt x="3913573" y="775447"/>
                </a:cubicBezTo>
                <a:lnTo>
                  <a:pt x="3913573" y="554266"/>
                </a:lnTo>
                <a:lnTo>
                  <a:pt x="3888896" y="549284"/>
                </a:lnTo>
                <a:cubicBezTo>
                  <a:pt x="3857091" y="535832"/>
                  <a:pt x="3834774" y="504339"/>
                  <a:pt x="3834774" y="467633"/>
                </a:cubicBezTo>
                <a:lnTo>
                  <a:pt x="3834774" y="145220"/>
                </a:lnTo>
                <a:cubicBezTo>
                  <a:pt x="3834774" y="108514"/>
                  <a:pt x="3857091" y="77021"/>
                  <a:pt x="3888896" y="63569"/>
                </a:cubicBezTo>
                <a:lnTo>
                  <a:pt x="3913573" y="58587"/>
                </a:lnTo>
                <a:lnTo>
                  <a:pt x="3913573" y="9816"/>
                </a:lnTo>
                <a:cubicBezTo>
                  <a:pt x="3913573" y="4395"/>
                  <a:pt x="3917968" y="0"/>
                  <a:pt x="3923389" y="0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eBay dan Amazon</a:t>
            </a: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9E9A33A4-5C19-4D66-9B2E-FA8E6573764B}"/>
              </a:ext>
            </a:extLst>
          </p:cNvPr>
          <p:cNvSpPr/>
          <p:nvPr/>
        </p:nvSpPr>
        <p:spPr>
          <a:xfrm>
            <a:off x="6162675" y="1289794"/>
            <a:ext cx="5062605" cy="3292445"/>
          </a:xfrm>
          <a:custGeom>
            <a:avLst/>
            <a:gdLst>
              <a:gd name="connsiteX0" fmla="*/ 88615 w 5062605"/>
              <a:gd name="connsiteY0" fmla="*/ 2479156 h 3292445"/>
              <a:gd name="connsiteX1" fmla="*/ 98431 w 5062605"/>
              <a:gd name="connsiteY1" fmla="*/ 2488972 h 3292445"/>
              <a:gd name="connsiteX2" fmla="*/ 98431 w 5062605"/>
              <a:gd name="connsiteY2" fmla="*/ 2537743 h 3292445"/>
              <a:gd name="connsiteX3" fmla="*/ 123108 w 5062605"/>
              <a:gd name="connsiteY3" fmla="*/ 2542725 h 3292445"/>
              <a:gd name="connsiteX4" fmla="*/ 177230 w 5062605"/>
              <a:gd name="connsiteY4" fmla="*/ 2624376 h 3292445"/>
              <a:gd name="connsiteX5" fmla="*/ 177230 w 5062605"/>
              <a:gd name="connsiteY5" fmla="*/ 2888009 h 3292445"/>
              <a:gd name="connsiteX6" fmla="*/ 123108 w 5062605"/>
              <a:gd name="connsiteY6" fmla="*/ 2969660 h 3292445"/>
              <a:gd name="connsiteX7" fmla="*/ 98431 w 5062605"/>
              <a:gd name="connsiteY7" fmla="*/ 2974643 h 3292445"/>
              <a:gd name="connsiteX8" fmla="*/ 98431 w 5062605"/>
              <a:gd name="connsiteY8" fmla="*/ 3254603 h 3292445"/>
              <a:gd name="connsiteX9" fmla="*/ 88615 w 5062605"/>
              <a:gd name="connsiteY9" fmla="*/ 3264419 h 3292445"/>
              <a:gd name="connsiteX10" fmla="*/ 78799 w 5062605"/>
              <a:gd name="connsiteY10" fmla="*/ 3254603 h 3292445"/>
              <a:gd name="connsiteX11" fmla="*/ 78799 w 5062605"/>
              <a:gd name="connsiteY11" fmla="*/ 2974643 h 3292445"/>
              <a:gd name="connsiteX12" fmla="*/ 54122 w 5062605"/>
              <a:gd name="connsiteY12" fmla="*/ 2969660 h 3292445"/>
              <a:gd name="connsiteX13" fmla="*/ 0 w 5062605"/>
              <a:gd name="connsiteY13" fmla="*/ 2888009 h 3292445"/>
              <a:gd name="connsiteX14" fmla="*/ 0 w 5062605"/>
              <a:gd name="connsiteY14" fmla="*/ 2624376 h 3292445"/>
              <a:gd name="connsiteX15" fmla="*/ 54122 w 5062605"/>
              <a:gd name="connsiteY15" fmla="*/ 2542725 h 3292445"/>
              <a:gd name="connsiteX16" fmla="*/ 78799 w 5062605"/>
              <a:gd name="connsiteY16" fmla="*/ 2537743 h 3292445"/>
              <a:gd name="connsiteX17" fmla="*/ 78799 w 5062605"/>
              <a:gd name="connsiteY17" fmla="*/ 2488972 h 3292445"/>
              <a:gd name="connsiteX18" fmla="*/ 88615 w 5062605"/>
              <a:gd name="connsiteY18" fmla="*/ 2479156 h 3292445"/>
              <a:gd name="connsiteX19" fmla="*/ 1346625 w 5062605"/>
              <a:gd name="connsiteY19" fmla="*/ 2407874 h 3292445"/>
              <a:gd name="connsiteX20" fmla="*/ 1356441 w 5062605"/>
              <a:gd name="connsiteY20" fmla="*/ 2417690 h 3292445"/>
              <a:gd name="connsiteX21" fmla="*/ 1356441 w 5062605"/>
              <a:gd name="connsiteY21" fmla="*/ 2582057 h 3292445"/>
              <a:gd name="connsiteX22" fmla="*/ 1381118 w 5062605"/>
              <a:gd name="connsiteY22" fmla="*/ 2587039 h 3292445"/>
              <a:gd name="connsiteX23" fmla="*/ 1435240 w 5062605"/>
              <a:gd name="connsiteY23" fmla="*/ 2668690 h 3292445"/>
              <a:gd name="connsiteX24" fmla="*/ 1435240 w 5062605"/>
              <a:gd name="connsiteY24" fmla="*/ 2932322 h 3292445"/>
              <a:gd name="connsiteX25" fmla="*/ 1381118 w 5062605"/>
              <a:gd name="connsiteY25" fmla="*/ 3013974 h 3292445"/>
              <a:gd name="connsiteX26" fmla="*/ 1356441 w 5062605"/>
              <a:gd name="connsiteY26" fmla="*/ 3018956 h 3292445"/>
              <a:gd name="connsiteX27" fmla="*/ 1356441 w 5062605"/>
              <a:gd name="connsiteY27" fmla="*/ 3183321 h 3292445"/>
              <a:gd name="connsiteX28" fmla="*/ 1346625 w 5062605"/>
              <a:gd name="connsiteY28" fmla="*/ 3193137 h 3292445"/>
              <a:gd name="connsiteX29" fmla="*/ 1336809 w 5062605"/>
              <a:gd name="connsiteY29" fmla="*/ 3183321 h 3292445"/>
              <a:gd name="connsiteX30" fmla="*/ 1336809 w 5062605"/>
              <a:gd name="connsiteY30" fmla="*/ 3018956 h 3292445"/>
              <a:gd name="connsiteX31" fmla="*/ 1312132 w 5062605"/>
              <a:gd name="connsiteY31" fmla="*/ 3013974 h 3292445"/>
              <a:gd name="connsiteX32" fmla="*/ 1258010 w 5062605"/>
              <a:gd name="connsiteY32" fmla="*/ 2932322 h 3292445"/>
              <a:gd name="connsiteX33" fmla="*/ 1258010 w 5062605"/>
              <a:gd name="connsiteY33" fmla="*/ 2668690 h 3292445"/>
              <a:gd name="connsiteX34" fmla="*/ 1312132 w 5062605"/>
              <a:gd name="connsiteY34" fmla="*/ 2587039 h 3292445"/>
              <a:gd name="connsiteX35" fmla="*/ 1336809 w 5062605"/>
              <a:gd name="connsiteY35" fmla="*/ 2582057 h 3292445"/>
              <a:gd name="connsiteX36" fmla="*/ 1336809 w 5062605"/>
              <a:gd name="connsiteY36" fmla="*/ 2417690 h 3292445"/>
              <a:gd name="connsiteX37" fmla="*/ 1346625 w 5062605"/>
              <a:gd name="connsiteY37" fmla="*/ 2407874 h 3292445"/>
              <a:gd name="connsiteX38" fmla="*/ 290638 w 5062605"/>
              <a:gd name="connsiteY38" fmla="*/ 2240460 h 3292445"/>
              <a:gd name="connsiteX39" fmla="*/ 300454 w 5062605"/>
              <a:gd name="connsiteY39" fmla="*/ 2250276 h 3292445"/>
              <a:gd name="connsiteX40" fmla="*/ 300454 w 5062605"/>
              <a:gd name="connsiteY40" fmla="*/ 2414643 h 3292445"/>
              <a:gd name="connsiteX41" fmla="*/ 325131 w 5062605"/>
              <a:gd name="connsiteY41" fmla="*/ 2419625 h 3292445"/>
              <a:gd name="connsiteX42" fmla="*/ 379253 w 5062605"/>
              <a:gd name="connsiteY42" fmla="*/ 2501276 h 3292445"/>
              <a:gd name="connsiteX43" fmla="*/ 379253 w 5062605"/>
              <a:gd name="connsiteY43" fmla="*/ 2764909 h 3292445"/>
              <a:gd name="connsiteX44" fmla="*/ 325131 w 5062605"/>
              <a:gd name="connsiteY44" fmla="*/ 2846560 h 3292445"/>
              <a:gd name="connsiteX45" fmla="*/ 300454 w 5062605"/>
              <a:gd name="connsiteY45" fmla="*/ 2851542 h 3292445"/>
              <a:gd name="connsiteX46" fmla="*/ 300454 w 5062605"/>
              <a:gd name="connsiteY46" fmla="*/ 3015907 h 3292445"/>
              <a:gd name="connsiteX47" fmla="*/ 290638 w 5062605"/>
              <a:gd name="connsiteY47" fmla="*/ 3025723 h 3292445"/>
              <a:gd name="connsiteX48" fmla="*/ 280822 w 5062605"/>
              <a:gd name="connsiteY48" fmla="*/ 3015907 h 3292445"/>
              <a:gd name="connsiteX49" fmla="*/ 280822 w 5062605"/>
              <a:gd name="connsiteY49" fmla="*/ 2851542 h 3292445"/>
              <a:gd name="connsiteX50" fmla="*/ 256145 w 5062605"/>
              <a:gd name="connsiteY50" fmla="*/ 2846560 h 3292445"/>
              <a:gd name="connsiteX51" fmla="*/ 202023 w 5062605"/>
              <a:gd name="connsiteY51" fmla="*/ 2764909 h 3292445"/>
              <a:gd name="connsiteX52" fmla="*/ 202023 w 5062605"/>
              <a:gd name="connsiteY52" fmla="*/ 2501276 h 3292445"/>
              <a:gd name="connsiteX53" fmla="*/ 256145 w 5062605"/>
              <a:gd name="connsiteY53" fmla="*/ 2419625 h 3292445"/>
              <a:gd name="connsiteX54" fmla="*/ 280822 w 5062605"/>
              <a:gd name="connsiteY54" fmla="*/ 2414643 h 3292445"/>
              <a:gd name="connsiteX55" fmla="*/ 280822 w 5062605"/>
              <a:gd name="connsiteY55" fmla="*/ 2250276 h 3292445"/>
              <a:gd name="connsiteX56" fmla="*/ 290638 w 5062605"/>
              <a:gd name="connsiteY56" fmla="*/ 2240460 h 3292445"/>
              <a:gd name="connsiteX57" fmla="*/ 1769409 w 5062605"/>
              <a:gd name="connsiteY57" fmla="*/ 2178932 h 3292445"/>
              <a:gd name="connsiteX58" fmla="*/ 1779225 w 5062605"/>
              <a:gd name="connsiteY58" fmla="*/ 2188748 h 3292445"/>
              <a:gd name="connsiteX59" fmla="*/ 1779225 w 5062605"/>
              <a:gd name="connsiteY59" fmla="*/ 2237519 h 3292445"/>
              <a:gd name="connsiteX60" fmla="*/ 1803902 w 5062605"/>
              <a:gd name="connsiteY60" fmla="*/ 2242501 h 3292445"/>
              <a:gd name="connsiteX61" fmla="*/ 1858024 w 5062605"/>
              <a:gd name="connsiteY61" fmla="*/ 2324152 h 3292445"/>
              <a:gd name="connsiteX62" fmla="*/ 1858024 w 5062605"/>
              <a:gd name="connsiteY62" fmla="*/ 2679454 h 3292445"/>
              <a:gd name="connsiteX63" fmla="*/ 1803902 w 5062605"/>
              <a:gd name="connsiteY63" fmla="*/ 2761105 h 3292445"/>
              <a:gd name="connsiteX64" fmla="*/ 1779225 w 5062605"/>
              <a:gd name="connsiteY64" fmla="*/ 2766087 h 3292445"/>
              <a:gd name="connsiteX65" fmla="*/ 1779225 w 5062605"/>
              <a:gd name="connsiteY65" fmla="*/ 2954379 h 3292445"/>
              <a:gd name="connsiteX66" fmla="*/ 1769409 w 5062605"/>
              <a:gd name="connsiteY66" fmla="*/ 2964195 h 3292445"/>
              <a:gd name="connsiteX67" fmla="*/ 1759593 w 5062605"/>
              <a:gd name="connsiteY67" fmla="*/ 2954379 h 3292445"/>
              <a:gd name="connsiteX68" fmla="*/ 1759593 w 5062605"/>
              <a:gd name="connsiteY68" fmla="*/ 2766087 h 3292445"/>
              <a:gd name="connsiteX69" fmla="*/ 1734916 w 5062605"/>
              <a:gd name="connsiteY69" fmla="*/ 2761105 h 3292445"/>
              <a:gd name="connsiteX70" fmla="*/ 1680794 w 5062605"/>
              <a:gd name="connsiteY70" fmla="*/ 2679454 h 3292445"/>
              <a:gd name="connsiteX71" fmla="*/ 1680794 w 5062605"/>
              <a:gd name="connsiteY71" fmla="*/ 2324152 h 3292445"/>
              <a:gd name="connsiteX72" fmla="*/ 1734916 w 5062605"/>
              <a:gd name="connsiteY72" fmla="*/ 2242501 h 3292445"/>
              <a:gd name="connsiteX73" fmla="*/ 1759593 w 5062605"/>
              <a:gd name="connsiteY73" fmla="*/ 2237519 h 3292445"/>
              <a:gd name="connsiteX74" fmla="*/ 1759593 w 5062605"/>
              <a:gd name="connsiteY74" fmla="*/ 2188748 h 3292445"/>
              <a:gd name="connsiteX75" fmla="*/ 1769409 w 5062605"/>
              <a:gd name="connsiteY75" fmla="*/ 2178932 h 3292445"/>
              <a:gd name="connsiteX76" fmla="*/ 1128304 w 5062605"/>
              <a:gd name="connsiteY76" fmla="*/ 1983674 h 3292445"/>
              <a:gd name="connsiteX77" fmla="*/ 1138120 w 5062605"/>
              <a:gd name="connsiteY77" fmla="*/ 1993490 h 3292445"/>
              <a:gd name="connsiteX78" fmla="*/ 1138120 w 5062605"/>
              <a:gd name="connsiteY78" fmla="*/ 2159159 h 3292445"/>
              <a:gd name="connsiteX79" fmla="*/ 1171295 w 5062605"/>
              <a:gd name="connsiteY79" fmla="*/ 2165857 h 3292445"/>
              <a:gd name="connsiteX80" fmla="*/ 1225417 w 5062605"/>
              <a:gd name="connsiteY80" fmla="*/ 2247508 h 3292445"/>
              <a:gd name="connsiteX81" fmla="*/ 1225417 w 5062605"/>
              <a:gd name="connsiteY81" fmla="*/ 2826481 h 3292445"/>
              <a:gd name="connsiteX82" fmla="*/ 1171295 w 5062605"/>
              <a:gd name="connsiteY82" fmla="*/ 2908132 h 3292445"/>
              <a:gd name="connsiteX83" fmla="*/ 1138120 w 5062605"/>
              <a:gd name="connsiteY83" fmla="*/ 2914830 h 3292445"/>
              <a:gd name="connsiteX84" fmla="*/ 1138120 w 5062605"/>
              <a:gd name="connsiteY84" fmla="*/ 3282629 h 3292445"/>
              <a:gd name="connsiteX85" fmla="*/ 1128304 w 5062605"/>
              <a:gd name="connsiteY85" fmla="*/ 3292445 h 3292445"/>
              <a:gd name="connsiteX86" fmla="*/ 1118488 w 5062605"/>
              <a:gd name="connsiteY86" fmla="*/ 3282629 h 3292445"/>
              <a:gd name="connsiteX87" fmla="*/ 1118488 w 5062605"/>
              <a:gd name="connsiteY87" fmla="*/ 2911399 h 3292445"/>
              <a:gd name="connsiteX88" fmla="*/ 1102309 w 5062605"/>
              <a:gd name="connsiteY88" fmla="*/ 2908132 h 3292445"/>
              <a:gd name="connsiteX89" fmla="*/ 1048187 w 5062605"/>
              <a:gd name="connsiteY89" fmla="*/ 2826481 h 3292445"/>
              <a:gd name="connsiteX90" fmla="*/ 1048187 w 5062605"/>
              <a:gd name="connsiteY90" fmla="*/ 2247508 h 3292445"/>
              <a:gd name="connsiteX91" fmla="*/ 1102309 w 5062605"/>
              <a:gd name="connsiteY91" fmla="*/ 2165857 h 3292445"/>
              <a:gd name="connsiteX92" fmla="*/ 1118488 w 5062605"/>
              <a:gd name="connsiteY92" fmla="*/ 2162590 h 3292445"/>
              <a:gd name="connsiteX93" fmla="*/ 1118488 w 5062605"/>
              <a:gd name="connsiteY93" fmla="*/ 1993490 h 3292445"/>
              <a:gd name="connsiteX94" fmla="*/ 1128304 w 5062605"/>
              <a:gd name="connsiteY94" fmla="*/ 1983674 h 3292445"/>
              <a:gd name="connsiteX95" fmla="*/ 909984 w 5062605"/>
              <a:gd name="connsiteY95" fmla="*/ 1982807 h 3292445"/>
              <a:gd name="connsiteX96" fmla="*/ 919800 w 5062605"/>
              <a:gd name="connsiteY96" fmla="*/ 1992623 h 3292445"/>
              <a:gd name="connsiteX97" fmla="*/ 919800 w 5062605"/>
              <a:gd name="connsiteY97" fmla="*/ 2156990 h 3292445"/>
              <a:gd name="connsiteX98" fmla="*/ 944477 w 5062605"/>
              <a:gd name="connsiteY98" fmla="*/ 2161972 h 3292445"/>
              <a:gd name="connsiteX99" fmla="*/ 998599 w 5062605"/>
              <a:gd name="connsiteY99" fmla="*/ 2243623 h 3292445"/>
              <a:gd name="connsiteX100" fmla="*/ 998599 w 5062605"/>
              <a:gd name="connsiteY100" fmla="*/ 2507255 h 3292445"/>
              <a:gd name="connsiteX101" fmla="*/ 944477 w 5062605"/>
              <a:gd name="connsiteY101" fmla="*/ 2588906 h 3292445"/>
              <a:gd name="connsiteX102" fmla="*/ 919800 w 5062605"/>
              <a:gd name="connsiteY102" fmla="*/ 2593888 h 3292445"/>
              <a:gd name="connsiteX103" fmla="*/ 919800 w 5062605"/>
              <a:gd name="connsiteY103" fmla="*/ 2758254 h 3292445"/>
              <a:gd name="connsiteX104" fmla="*/ 909984 w 5062605"/>
              <a:gd name="connsiteY104" fmla="*/ 2768070 h 3292445"/>
              <a:gd name="connsiteX105" fmla="*/ 900168 w 5062605"/>
              <a:gd name="connsiteY105" fmla="*/ 2758254 h 3292445"/>
              <a:gd name="connsiteX106" fmla="*/ 900168 w 5062605"/>
              <a:gd name="connsiteY106" fmla="*/ 2593888 h 3292445"/>
              <a:gd name="connsiteX107" fmla="*/ 875491 w 5062605"/>
              <a:gd name="connsiteY107" fmla="*/ 2588906 h 3292445"/>
              <a:gd name="connsiteX108" fmla="*/ 821369 w 5062605"/>
              <a:gd name="connsiteY108" fmla="*/ 2507255 h 3292445"/>
              <a:gd name="connsiteX109" fmla="*/ 821369 w 5062605"/>
              <a:gd name="connsiteY109" fmla="*/ 2243623 h 3292445"/>
              <a:gd name="connsiteX110" fmla="*/ 875491 w 5062605"/>
              <a:gd name="connsiteY110" fmla="*/ 2161972 h 3292445"/>
              <a:gd name="connsiteX111" fmla="*/ 900168 w 5062605"/>
              <a:gd name="connsiteY111" fmla="*/ 2156990 h 3292445"/>
              <a:gd name="connsiteX112" fmla="*/ 900168 w 5062605"/>
              <a:gd name="connsiteY112" fmla="*/ 1992623 h 3292445"/>
              <a:gd name="connsiteX113" fmla="*/ 909984 w 5062605"/>
              <a:gd name="connsiteY113" fmla="*/ 1982807 h 3292445"/>
              <a:gd name="connsiteX114" fmla="*/ 497087 w 5062605"/>
              <a:gd name="connsiteY114" fmla="*/ 1926567 h 3292445"/>
              <a:gd name="connsiteX115" fmla="*/ 506903 w 5062605"/>
              <a:gd name="connsiteY115" fmla="*/ 1936383 h 3292445"/>
              <a:gd name="connsiteX116" fmla="*/ 506903 w 5062605"/>
              <a:gd name="connsiteY116" fmla="*/ 2362503 h 3292445"/>
              <a:gd name="connsiteX117" fmla="*/ 531580 w 5062605"/>
              <a:gd name="connsiteY117" fmla="*/ 2367485 h 3292445"/>
              <a:gd name="connsiteX118" fmla="*/ 585702 w 5062605"/>
              <a:gd name="connsiteY118" fmla="*/ 2449136 h 3292445"/>
              <a:gd name="connsiteX119" fmla="*/ 585702 w 5062605"/>
              <a:gd name="connsiteY119" fmla="*/ 2815710 h 3292445"/>
              <a:gd name="connsiteX120" fmla="*/ 531580 w 5062605"/>
              <a:gd name="connsiteY120" fmla="*/ 2897361 h 3292445"/>
              <a:gd name="connsiteX121" fmla="*/ 506903 w 5062605"/>
              <a:gd name="connsiteY121" fmla="*/ 2902343 h 3292445"/>
              <a:gd name="connsiteX122" fmla="*/ 506903 w 5062605"/>
              <a:gd name="connsiteY122" fmla="*/ 3225522 h 3292445"/>
              <a:gd name="connsiteX123" fmla="*/ 497087 w 5062605"/>
              <a:gd name="connsiteY123" fmla="*/ 3235338 h 3292445"/>
              <a:gd name="connsiteX124" fmla="*/ 487271 w 5062605"/>
              <a:gd name="connsiteY124" fmla="*/ 3225522 h 3292445"/>
              <a:gd name="connsiteX125" fmla="*/ 487271 w 5062605"/>
              <a:gd name="connsiteY125" fmla="*/ 2902343 h 3292445"/>
              <a:gd name="connsiteX126" fmla="*/ 462594 w 5062605"/>
              <a:gd name="connsiteY126" fmla="*/ 2897361 h 3292445"/>
              <a:gd name="connsiteX127" fmla="*/ 408472 w 5062605"/>
              <a:gd name="connsiteY127" fmla="*/ 2815710 h 3292445"/>
              <a:gd name="connsiteX128" fmla="*/ 408472 w 5062605"/>
              <a:gd name="connsiteY128" fmla="*/ 2449136 h 3292445"/>
              <a:gd name="connsiteX129" fmla="*/ 462594 w 5062605"/>
              <a:gd name="connsiteY129" fmla="*/ 2367485 h 3292445"/>
              <a:gd name="connsiteX130" fmla="*/ 487271 w 5062605"/>
              <a:gd name="connsiteY130" fmla="*/ 2362503 h 3292445"/>
              <a:gd name="connsiteX131" fmla="*/ 487271 w 5062605"/>
              <a:gd name="connsiteY131" fmla="*/ 1936383 h 3292445"/>
              <a:gd name="connsiteX132" fmla="*/ 497087 w 5062605"/>
              <a:gd name="connsiteY132" fmla="*/ 1926567 h 3292445"/>
              <a:gd name="connsiteX133" fmla="*/ 2606562 w 5062605"/>
              <a:gd name="connsiteY133" fmla="*/ 1886068 h 3292445"/>
              <a:gd name="connsiteX134" fmla="*/ 2616378 w 5062605"/>
              <a:gd name="connsiteY134" fmla="*/ 1895884 h 3292445"/>
              <a:gd name="connsiteX135" fmla="*/ 2616378 w 5062605"/>
              <a:gd name="connsiteY135" fmla="*/ 2322005 h 3292445"/>
              <a:gd name="connsiteX136" fmla="*/ 2641055 w 5062605"/>
              <a:gd name="connsiteY136" fmla="*/ 2326987 h 3292445"/>
              <a:gd name="connsiteX137" fmla="*/ 2695177 w 5062605"/>
              <a:gd name="connsiteY137" fmla="*/ 2408638 h 3292445"/>
              <a:gd name="connsiteX138" fmla="*/ 2695177 w 5062605"/>
              <a:gd name="connsiteY138" fmla="*/ 2491460 h 3292445"/>
              <a:gd name="connsiteX139" fmla="*/ 2641055 w 5062605"/>
              <a:gd name="connsiteY139" fmla="*/ 2573111 h 3292445"/>
              <a:gd name="connsiteX140" fmla="*/ 2616378 w 5062605"/>
              <a:gd name="connsiteY140" fmla="*/ 2578093 h 3292445"/>
              <a:gd name="connsiteX141" fmla="*/ 2616378 w 5062605"/>
              <a:gd name="connsiteY141" fmla="*/ 3185023 h 3292445"/>
              <a:gd name="connsiteX142" fmla="*/ 2606562 w 5062605"/>
              <a:gd name="connsiteY142" fmla="*/ 3194839 h 3292445"/>
              <a:gd name="connsiteX143" fmla="*/ 2596746 w 5062605"/>
              <a:gd name="connsiteY143" fmla="*/ 3185023 h 3292445"/>
              <a:gd name="connsiteX144" fmla="*/ 2596746 w 5062605"/>
              <a:gd name="connsiteY144" fmla="*/ 2578093 h 3292445"/>
              <a:gd name="connsiteX145" fmla="*/ 2572069 w 5062605"/>
              <a:gd name="connsiteY145" fmla="*/ 2573111 h 3292445"/>
              <a:gd name="connsiteX146" fmla="*/ 2517947 w 5062605"/>
              <a:gd name="connsiteY146" fmla="*/ 2491460 h 3292445"/>
              <a:gd name="connsiteX147" fmla="*/ 2517947 w 5062605"/>
              <a:gd name="connsiteY147" fmla="*/ 2408638 h 3292445"/>
              <a:gd name="connsiteX148" fmla="*/ 2572069 w 5062605"/>
              <a:gd name="connsiteY148" fmla="*/ 2326987 h 3292445"/>
              <a:gd name="connsiteX149" fmla="*/ 2596746 w 5062605"/>
              <a:gd name="connsiteY149" fmla="*/ 2322005 h 3292445"/>
              <a:gd name="connsiteX150" fmla="*/ 2596746 w 5062605"/>
              <a:gd name="connsiteY150" fmla="*/ 1895884 h 3292445"/>
              <a:gd name="connsiteX151" fmla="*/ 2606562 w 5062605"/>
              <a:gd name="connsiteY151" fmla="*/ 1886068 h 3292445"/>
              <a:gd name="connsiteX152" fmla="*/ 2840476 w 5062605"/>
              <a:gd name="connsiteY152" fmla="*/ 1806142 h 3292445"/>
              <a:gd name="connsiteX153" fmla="*/ 2850292 w 5062605"/>
              <a:gd name="connsiteY153" fmla="*/ 1815958 h 3292445"/>
              <a:gd name="connsiteX154" fmla="*/ 2850292 w 5062605"/>
              <a:gd name="connsiteY154" fmla="*/ 1980325 h 3292445"/>
              <a:gd name="connsiteX155" fmla="*/ 2874969 w 5062605"/>
              <a:gd name="connsiteY155" fmla="*/ 1985307 h 3292445"/>
              <a:gd name="connsiteX156" fmla="*/ 2929091 w 5062605"/>
              <a:gd name="connsiteY156" fmla="*/ 2066958 h 3292445"/>
              <a:gd name="connsiteX157" fmla="*/ 2929091 w 5062605"/>
              <a:gd name="connsiteY157" fmla="*/ 2173279 h 3292445"/>
              <a:gd name="connsiteX158" fmla="*/ 2874969 w 5062605"/>
              <a:gd name="connsiteY158" fmla="*/ 2254930 h 3292445"/>
              <a:gd name="connsiteX159" fmla="*/ 2850292 w 5062605"/>
              <a:gd name="connsiteY159" fmla="*/ 2259912 h 3292445"/>
              <a:gd name="connsiteX160" fmla="*/ 2850292 w 5062605"/>
              <a:gd name="connsiteY160" fmla="*/ 2581589 h 3292445"/>
              <a:gd name="connsiteX161" fmla="*/ 2840476 w 5062605"/>
              <a:gd name="connsiteY161" fmla="*/ 2591405 h 3292445"/>
              <a:gd name="connsiteX162" fmla="*/ 2830660 w 5062605"/>
              <a:gd name="connsiteY162" fmla="*/ 2581589 h 3292445"/>
              <a:gd name="connsiteX163" fmla="*/ 2830660 w 5062605"/>
              <a:gd name="connsiteY163" fmla="*/ 2259912 h 3292445"/>
              <a:gd name="connsiteX164" fmla="*/ 2805983 w 5062605"/>
              <a:gd name="connsiteY164" fmla="*/ 2254930 h 3292445"/>
              <a:gd name="connsiteX165" fmla="*/ 2751861 w 5062605"/>
              <a:gd name="connsiteY165" fmla="*/ 2173279 h 3292445"/>
              <a:gd name="connsiteX166" fmla="*/ 2751861 w 5062605"/>
              <a:gd name="connsiteY166" fmla="*/ 2066958 h 3292445"/>
              <a:gd name="connsiteX167" fmla="*/ 2805983 w 5062605"/>
              <a:gd name="connsiteY167" fmla="*/ 1985307 h 3292445"/>
              <a:gd name="connsiteX168" fmla="*/ 2830660 w 5062605"/>
              <a:gd name="connsiteY168" fmla="*/ 1980325 h 3292445"/>
              <a:gd name="connsiteX169" fmla="*/ 2830660 w 5062605"/>
              <a:gd name="connsiteY169" fmla="*/ 1815958 h 3292445"/>
              <a:gd name="connsiteX170" fmla="*/ 2840476 w 5062605"/>
              <a:gd name="connsiteY170" fmla="*/ 1806142 h 3292445"/>
              <a:gd name="connsiteX171" fmla="*/ 1992724 w 5062605"/>
              <a:gd name="connsiteY171" fmla="*/ 1794812 h 3292445"/>
              <a:gd name="connsiteX172" fmla="*/ 2002540 w 5062605"/>
              <a:gd name="connsiteY172" fmla="*/ 1804628 h 3292445"/>
              <a:gd name="connsiteX173" fmla="*/ 2002540 w 5062605"/>
              <a:gd name="connsiteY173" fmla="*/ 1853399 h 3292445"/>
              <a:gd name="connsiteX174" fmla="*/ 2027217 w 5062605"/>
              <a:gd name="connsiteY174" fmla="*/ 1858381 h 3292445"/>
              <a:gd name="connsiteX175" fmla="*/ 2081339 w 5062605"/>
              <a:gd name="connsiteY175" fmla="*/ 1940032 h 3292445"/>
              <a:gd name="connsiteX176" fmla="*/ 2081339 w 5062605"/>
              <a:gd name="connsiteY176" fmla="*/ 2324137 h 3292445"/>
              <a:gd name="connsiteX177" fmla="*/ 2027217 w 5062605"/>
              <a:gd name="connsiteY177" fmla="*/ 2405788 h 3292445"/>
              <a:gd name="connsiteX178" fmla="*/ 2002540 w 5062605"/>
              <a:gd name="connsiteY178" fmla="*/ 2410770 h 3292445"/>
              <a:gd name="connsiteX179" fmla="*/ 2002540 w 5062605"/>
              <a:gd name="connsiteY179" fmla="*/ 2570259 h 3292445"/>
              <a:gd name="connsiteX180" fmla="*/ 1992724 w 5062605"/>
              <a:gd name="connsiteY180" fmla="*/ 2580075 h 3292445"/>
              <a:gd name="connsiteX181" fmla="*/ 1982908 w 5062605"/>
              <a:gd name="connsiteY181" fmla="*/ 2570259 h 3292445"/>
              <a:gd name="connsiteX182" fmla="*/ 1982908 w 5062605"/>
              <a:gd name="connsiteY182" fmla="*/ 2410770 h 3292445"/>
              <a:gd name="connsiteX183" fmla="*/ 1958231 w 5062605"/>
              <a:gd name="connsiteY183" fmla="*/ 2405788 h 3292445"/>
              <a:gd name="connsiteX184" fmla="*/ 1904109 w 5062605"/>
              <a:gd name="connsiteY184" fmla="*/ 2324137 h 3292445"/>
              <a:gd name="connsiteX185" fmla="*/ 1904109 w 5062605"/>
              <a:gd name="connsiteY185" fmla="*/ 1940032 h 3292445"/>
              <a:gd name="connsiteX186" fmla="*/ 1958231 w 5062605"/>
              <a:gd name="connsiteY186" fmla="*/ 1858381 h 3292445"/>
              <a:gd name="connsiteX187" fmla="*/ 1982908 w 5062605"/>
              <a:gd name="connsiteY187" fmla="*/ 1853399 h 3292445"/>
              <a:gd name="connsiteX188" fmla="*/ 1982908 w 5062605"/>
              <a:gd name="connsiteY188" fmla="*/ 1804628 h 3292445"/>
              <a:gd name="connsiteX189" fmla="*/ 1992724 w 5062605"/>
              <a:gd name="connsiteY189" fmla="*/ 1794812 h 3292445"/>
              <a:gd name="connsiteX190" fmla="*/ 2403979 w 5062605"/>
              <a:gd name="connsiteY190" fmla="*/ 1390802 h 3292445"/>
              <a:gd name="connsiteX191" fmla="*/ 2413795 w 5062605"/>
              <a:gd name="connsiteY191" fmla="*/ 1400618 h 3292445"/>
              <a:gd name="connsiteX192" fmla="*/ 2413795 w 5062605"/>
              <a:gd name="connsiteY192" fmla="*/ 1851600 h 3292445"/>
              <a:gd name="connsiteX193" fmla="*/ 2438472 w 5062605"/>
              <a:gd name="connsiteY193" fmla="*/ 1856582 h 3292445"/>
              <a:gd name="connsiteX194" fmla="*/ 2492594 w 5062605"/>
              <a:gd name="connsiteY194" fmla="*/ 1938233 h 3292445"/>
              <a:gd name="connsiteX195" fmla="*/ 2492594 w 5062605"/>
              <a:gd name="connsiteY195" fmla="*/ 2495078 h 3292445"/>
              <a:gd name="connsiteX196" fmla="*/ 2438472 w 5062605"/>
              <a:gd name="connsiteY196" fmla="*/ 2576729 h 3292445"/>
              <a:gd name="connsiteX197" fmla="*/ 2413795 w 5062605"/>
              <a:gd name="connsiteY197" fmla="*/ 2581711 h 3292445"/>
              <a:gd name="connsiteX198" fmla="*/ 2413795 w 5062605"/>
              <a:gd name="connsiteY198" fmla="*/ 2764739 h 3292445"/>
              <a:gd name="connsiteX199" fmla="*/ 2403979 w 5062605"/>
              <a:gd name="connsiteY199" fmla="*/ 2774555 h 3292445"/>
              <a:gd name="connsiteX200" fmla="*/ 2394163 w 5062605"/>
              <a:gd name="connsiteY200" fmla="*/ 2764739 h 3292445"/>
              <a:gd name="connsiteX201" fmla="*/ 2394163 w 5062605"/>
              <a:gd name="connsiteY201" fmla="*/ 2581711 h 3292445"/>
              <a:gd name="connsiteX202" fmla="*/ 2369486 w 5062605"/>
              <a:gd name="connsiteY202" fmla="*/ 2576729 h 3292445"/>
              <a:gd name="connsiteX203" fmla="*/ 2315364 w 5062605"/>
              <a:gd name="connsiteY203" fmla="*/ 2495078 h 3292445"/>
              <a:gd name="connsiteX204" fmla="*/ 2315364 w 5062605"/>
              <a:gd name="connsiteY204" fmla="*/ 1938233 h 3292445"/>
              <a:gd name="connsiteX205" fmla="*/ 2369486 w 5062605"/>
              <a:gd name="connsiteY205" fmla="*/ 1856582 h 3292445"/>
              <a:gd name="connsiteX206" fmla="*/ 2394163 w 5062605"/>
              <a:gd name="connsiteY206" fmla="*/ 1851600 h 3292445"/>
              <a:gd name="connsiteX207" fmla="*/ 2394163 w 5062605"/>
              <a:gd name="connsiteY207" fmla="*/ 1400618 h 3292445"/>
              <a:gd name="connsiteX208" fmla="*/ 2403979 w 5062605"/>
              <a:gd name="connsiteY208" fmla="*/ 1390802 h 3292445"/>
              <a:gd name="connsiteX209" fmla="*/ 3254626 w 5062605"/>
              <a:gd name="connsiteY209" fmla="*/ 660517 h 3292445"/>
              <a:gd name="connsiteX210" fmla="*/ 3264442 w 5062605"/>
              <a:gd name="connsiteY210" fmla="*/ 670333 h 3292445"/>
              <a:gd name="connsiteX211" fmla="*/ 3264442 w 5062605"/>
              <a:gd name="connsiteY211" fmla="*/ 834700 h 3292445"/>
              <a:gd name="connsiteX212" fmla="*/ 3289119 w 5062605"/>
              <a:gd name="connsiteY212" fmla="*/ 839682 h 3292445"/>
              <a:gd name="connsiteX213" fmla="*/ 3343241 w 5062605"/>
              <a:gd name="connsiteY213" fmla="*/ 921333 h 3292445"/>
              <a:gd name="connsiteX214" fmla="*/ 3343241 w 5062605"/>
              <a:gd name="connsiteY214" fmla="*/ 1022759 h 3292445"/>
              <a:gd name="connsiteX215" fmla="*/ 3289119 w 5062605"/>
              <a:gd name="connsiteY215" fmla="*/ 1104410 h 3292445"/>
              <a:gd name="connsiteX216" fmla="*/ 3264442 w 5062605"/>
              <a:gd name="connsiteY216" fmla="*/ 1109392 h 3292445"/>
              <a:gd name="connsiteX217" fmla="*/ 3264442 w 5062605"/>
              <a:gd name="connsiteY217" fmla="*/ 1435964 h 3292445"/>
              <a:gd name="connsiteX218" fmla="*/ 3254626 w 5062605"/>
              <a:gd name="connsiteY218" fmla="*/ 1445780 h 3292445"/>
              <a:gd name="connsiteX219" fmla="*/ 3244810 w 5062605"/>
              <a:gd name="connsiteY219" fmla="*/ 1435964 h 3292445"/>
              <a:gd name="connsiteX220" fmla="*/ 3244810 w 5062605"/>
              <a:gd name="connsiteY220" fmla="*/ 1109392 h 3292445"/>
              <a:gd name="connsiteX221" fmla="*/ 3220133 w 5062605"/>
              <a:gd name="connsiteY221" fmla="*/ 1104410 h 3292445"/>
              <a:gd name="connsiteX222" fmla="*/ 3166011 w 5062605"/>
              <a:gd name="connsiteY222" fmla="*/ 1022759 h 3292445"/>
              <a:gd name="connsiteX223" fmla="*/ 3166011 w 5062605"/>
              <a:gd name="connsiteY223" fmla="*/ 921333 h 3292445"/>
              <a:gd name="connsiteX224" fmla="*/ 3220133 w 5062605"/>
              <a:gd name="connsiteY224" fmla="*/ 839682 h 3292445"/>
              <a:gd name="connsiteX225" fmla="*/ 3244810 w 5062605"/>
              <a:gd name="connsiteY225" fmla="*/ 834700 h 3292445"/>
              <a:gd name="connsiteX226" fmla="*/ 3244810 w 5062605"/>
              <a:gd name="connsiteY226" fmla="*/ 670333 h 3292445"/>
              <a:gd name="connsiteX227" fmla="*/ 3254626 w 5062605"/>
              <a:gd name="connsiteY227" fmla="*/ 660517 h 3292445"/>
              <a:gd name="connsiteX228" fmla="*/ 3458276 w 5062605"/>
              <a:gd name="connsiteY228" fmla="*/ 571537 h 3292445"/>
              <a:gd name="connsiteX229" fmla="*/ 3468092 w 5062605"/>
              <a:gd name="connsiteY229" fmla="*/ 581353 h 3292445"/>
              <a:gd name="connsiteX230" fmla="*/ 3468092 w 5062605"/>
              <a:gd name="connsiteY230" fmla="*/ 1007473 h 3292445"/>
              <a:gd name="connsiteX231" fmla="*/ 3492769 w 5062605"/>
              <a:gd name="connsiteY231" fmla="*/ 1012455 h 3292445"/>
              <a:gd name="connsiteX232" fmla="*/ 3546891 w 5062605"/>
              <a:gd name="connsiteY232" fmla="*/ 1094106 h 3292445"/>
              <a:gd name="connsiteX233" fmla="*/ 3546891 w 5062605"/>
              <a:gd name="connsiteY233" fmla="*/ 1357738 h 3292445"/>
              <a:gd name="connsiteX234" fmla="*/ 3492769 w 5062605"/>
              <a:gd name="connsiteY234" fmla="*/ 1439389 h 3292445"/>
              <a:gd name="connsiteX235" fmla="*/ 3468092 w 5062605"/>
              <a:gd name="connsiteY235" fmla="*/ 1444371 h 3292445"/>
              <a:gd name="connsiteX236" fmla="*/ 3468092 w 5062605"/>
              <a:gd name="connsiteY236" fmla="*/ 1870492 h 3292445"/>
              <a:gd name="connsiteX237" fmla="*/ 3458276 w 5062605"/>
              <a:gd name="connsiteY237" fmla="*/ 1880308 h 3292445"/>
              <a:gd name="connsiteX238" fmla="*/ 3448460 w 5062605"/>
              <a:gd name="connsiteY238" fmla="*/ 1870492 h 3292445"/>
              <a:gd name="connsiteX239" fmla="*/ 3448460 w 5062605"/>
              <a:gd name="connsiteY239" fmla="*/ 1444371 h 3292445"/>
              <a:gd name="connsiteX240" fmla="*/ 3423783 w 5062605"/>
              <a:gd name="connsiteY240" fmla="*/ 1439389 h 3292445"/>
              <a:gd name="connsiteX241" fmla="*/ 3369661 w 5062605"/>
              <a:gd name="connsiteY241" fmla="*/ 1357738 h 3292445"/>
              <a:gd name="connsiteX242" fmla="*/ 3369661 w 5062605"/>
              <a:gd name="connsiteY242" fmla="*/ 1094106 h 3292445"/>
              <a:gd name="connsiteX243" fmla="*/ 3423783 w 5062605"/>
              <a:gd name="connsiteY243" fmla="*/ 1012455 h 3292445"/>
              <a:gd name="connsiteX244" fmla="*/ 3448460 w 5062605"/>
              <a:gd name="connsiteY244" fmla="*/ 1007473 h 3292445"/>
              <a:gd name="connsiteX245" fmla="*/ 3448460 w 5062605"/>
              <a:gd name="connsiteY245" fmla="*/ 581353 h 3292445"/>
              <a:gd name="connsiteX246" fmla="*/ 3458276 w 5062605"/>
              <a:gd name="connsiteY246" fmla="*/ 571537 h 3292445"/>
              <a:gd name="connsiteX247" fmla="*/ 4109645 w 5062605"/>
              <a:gd name="connsiteY247" fmla="*/ 336530 h 3292445"/>
              <a:gd name="connsiteX248" fmla="*/ 4119461 w 5062605"/>
              <a:gd name="connsiteY248" fmla="*/ 346346 h 3292445"/>
              <a:gd name="connsiteX249" fmla="*/ 4119461 w 5062605"/>
              <a:gd name="connsiteY249" fmla="*/ 395117 h 3292445"/>
              <a:gd name="connsiteX250" fmla="*/ 4144138 w 5062605"/>
              <a:gd name="connsiteY250" fmla="*/ 400099 h 3292445"/>
              <a:gd name="connsiteX251" fmla="*/ 4198260 w 5062605"/>
              <a:gd name="connsiteY251" fmla="*/ 481750 h 3292445"/>
              <a:gd name="connsiteX252" fmla="*/ 4198260 w 5062605"/>
              <a:gd name="connsiteY252" fmla="*/ 745382 h 3292445"/>
              <a:gd name="connsiteX253" fmla="*/ 4144138 w 5062605"/>
              <a:gd name="connsiteY253" fmla="*/ 827033 h 3292445"/>
              <a:gd name="connsiteX254" fmla="*/ 4119461 w 5062605"/>
              <a:gd name="connsiteY254" fmla="*/ 832015 h 3292445"/>
              <a:gd name="connsiteX255" fmla="*/ 4119461 w 5062605"/>
              <a:gd name="connsiteY255" fmla="*/ 1111977 h 3292445"/>
              <a:gd name="connsiteX256" fmla="*/ 4109645 w 5062605"/>
              <a:gd name="connsiteY256" fmla="*/ 1121793 h 3292445"/>
              <a:gd name="connsiteX257" fmla="*/ 4099829 w 5062605"/>
              <a:gd name="connsiteY257" fmla="*/ 1111977 h 3292445"/>
              <a:gd name="connsiteX258" fmla="*/ 4099829 w 5062605"/>
              <a:gd name="connsiteY258" fmla="*/ 832015 h 3292445"/>
              <a:gd name="connsiteX259" fmla="*/ 4075152 w 5062605"/>
              <a:gd name="connsiteY259" fmla="*/ 827033 h 3292445"/>
              <a:gd name="connsiteX260" fmla="*/ 4021030 w 5062605"/>
              <a:gd name="connsiteY260" fmla="*/ 745382 h 3292445"/>
              <a:gd name="connsiteX261" fmla="*/ 4021030 w 5062605"/>
              <a:gd name="connsiteY261" fmla="*/ 481750 h 3292445"/>
              <a:gd name="connsiteX262" fmla="*/ 4075152 w 5062605"/>
              <a:gd name="connsiteY262" fmla="*/ 400099 h 3292445"/>
              <a:gd name="connsiteX263" fmla="*/ 4099829 w 5062605"/>
              <a:gd name="connsiteY263" fmla="*/ 395117 h 3292445"/>
              <a:gd name="connsiteX264" fmla="*/ 4099829 w 5062605"/>
              <a:gd name="connsiteY264" fmla="*/ 346346 h 3292445"/>
              <a:gd name="connsiteX265" fmla="*/ 4109645 w 5062605"/>
              <a:gd name="connsiteY265" fmla="*/ 336530 h 3292445"/>
              <a:gd name="connsiteX266" fmla="*/ 4332492 w 5062605"/>
              <a:gd name="connsiteY266" fmla="*/ 75971 h 3292445"/>
              <a:gd name="connsiteX267" fmla="*/ 4342308 w 5062605"/>
              <a:gd name="connsiteY267" fmla="*/ 85787 h 3292445"/>
              <a:gd name="connsiteX268" fmla="*/ 4342308 w 5062605"/>
              <a:gd name="connsiteY268" fmla="*/ 536770 h 3292445"/>
              <a:gd name="connsiteX269" fmla="*/ 4366985 w 5062605"/>
              <a:gd name="connsiteY269" fmla="*/ 541752 h 3292445"/>
              <a:gd name="connsiteX270" fmla="*/ 4421107 w 5062605"/>
              <a:gd name="connsiteY270" fmla="*/ 623403 h 3292445"/>
              <a:gd name="connsiteX271" fmla="*/ 4421107 w 5062605"/>
              <a:gd name="connsiteY271" fmla="*/ 881423 h 3292445"/>
              <a:gd name="connsiteX272" fmla="*/ 4366985 w 5062605"/>
              <a:gd name="connsiteY272" fmla="*/ 963074 h 3292445"/>
              <a:gd name="connsiteX273" fmla="*/ 4342308 w 5062605"/>
              <a:gd name="connsiteY273" fmla="*/ 968056 h 3292445"/>
              <a:gd name="connsiteX274" fmla="*/ 4342308 w 5062605"/>
              <a:gd name="connsiteY274" fmla="*/ 1449908 h 3292445"/>
              <a:gd name="connsiteX275" fmla="*/ 4332492 w 5062605"/>
              <a:gd name="connsiteY275" fmla="*/ 1459724 h 3292445"/>
              <a:gd name="connsiteX276" fmla="*/ 4322676 w 5062605"/>
              <a:gd name="connsiteY276" fmla="*/ 1449908 h 3292445"/>
              <a:gd name="connsiteX277" fmla="*/ 4322676 w 5062605"/>
              <a:gd name="connsiteY277" fmla="*/ 968056 h 3292445"/>
              <a:gd name="connsiteX278" fmla="*/ 4297999 w 5062605"/>
              <a:gd name="connsiteY278" fmla="*/ 963074 h 3292445"/>
              <a:gd name="connsiteX279" fmla="*/ 4243877 w 5062605"/>
              <a:gd name="connsiteY279" fmla="*/ 881423 h 3292445"/>
              <a:gd name="connsiteX280" fmla="*/ 4243877 w 5062605"/>
              <a:gd name="connsiteY280" fmla="*/ 623403 h 3292445"/>
              <a:gd name="connsiteX281" fmla="*/ 4297999 w 5062605"/>
              <a:gd name="connsiteY281" fmla="*/ 541752 h 3292445"/>
              <a:gd name="connsiteX282" fmla="*/ 4322676 w 5062605"/>
              <a:gd name="connsiteY282" fmla="*/ 536770 h 3292445"/>
              <a:gd name="connsiteX283" fmla="*/ 4322676 w 5062605"/>
              <a:gd name="connsiteY283" fmla="*/ 85787 h 3292445"/>
              <a:gd name="connsiteX284" fmla="*/ 4332492 w 5062605"/>
              <a:gd name="connsiteY284" fmla="*/ 75971 h 3292445"/>
              <a:gd name="connsiteX285" fmla="*/ 4747323 w 5062605"/>
              <a:gd name="connsiteY285" fmla="*/ 75282 h 3292445"/>
              <a:gd name="connsiteX286" fmla="*/ 4757139 w 5062605"/>
              <a:gd name="connsiteY286" fmla="*/ 85098 h 3292445"/>
              <a:gd name="connsiteX287" fmla="*/ 4757139 w 5062605"/>
              <a:gd name="connsiteY287" fmla="*/ 133870 h 3292445"/>
              <a:gd name="connsiteX288" fmla="*/ 4781816 w 5062605"/>
              <a:gd name="connsiteY288" fmla="*/ 138852 h 3292445"/>
              <a:gd name="connsiteX289" fmla="*/ 4835938 w 5062605"/>
              <a:gd name="connsiteY289" fmla="*/ 220503 h 3292445"/>
              <a:gd name="connsiteX290" fmla="*/ 4835938 w 5062605"/>
              <a:gd name="connsiteY290" fmla="*/ 634233 h 3292445"/>
              <a:gd name="connsiteX291" fmla="*/ 4781816 w 5062605"/>
              <a:gd name="connsiteY291" fmla="*/ 715884 h 3292445"/>
              <a:gd name="connsiteX292" fmla="*/ 4757139 w 5062605"/>
              <a:gd name="connsiteY292" fmla="*/ 720866 h 3292445"/>
              <a:gd name="connsiteX293" fmla="*/ 4757139 w 5062605"/>
              <a:gd name="connsiteY293" fmla="*/ 850729 h 3292445"/>
              <a:gd name="connsiteX294" fmla="*/ 4747323 w 5062605"/>
              <a:gd name="connsiteY294" fmla="*/ 860545 h 3292445"/>
              <a:gd name="connsiteX295" fmla="*/ 4737507 w 5062605"/>
              <a:gd name="connsiteY295" fmla="*/ 850729 h 3292445"/>
              <a:gd name="connsiteX296" fmla="*/ 4737507 w 5062605"/>
              <a:gd name="connsiteY296" fmla="*/ 720866 h 3292445"/>
              <a:gd name="connsiteX297" fmla="*/ 4712830 w 5062605"/>
              <a:gd name="connsiteY297" fmla="*/ 715884 h 3292445"/>
              <a:gd name="connsiteX298" fmla="*/ 4658708 w 5062605"/>
              <a:gd name="connsiteY298" fmla="*/ 634233 h 3292445"/>
              <a:gd name="connsiteX299" fmla="*/ 4658708 w 5062605"/>
              <a:gd name="connsiteY299" fmla="*/ 220503 h 3292445"/>
              <a:gd name="connsiteX300" fmla="*/ 4712830 w 5062605"/>
              <a:gd name="connsiteY300" fmla="*/ 138852 h 3292445"/>
              <a:gd name="connsiteX301" fmla="*/ 4737507 w 5062605"/>
              <a:gd name="connsiteY301" fmla="*/ 133870 h 3292445"/>
              <a:gd name="connsiteX302" fmla="*/ 4737507 w 5062605"/>
              <a:gd name="connsiteY302" fmla="*/ 85098 h 3292445"/>
              <a:gd name="connsiteX303" fmla="*/ 4747323 w 5062605"/>
              <a:gd name="connsiteY303" fmla="*/ 75282 h 3292445"/>
              <a:gd name="connsiteX304" fmla="*/ 3905560 w 5062605"/>
              <a:gd name="connsiteY304" fmla="*/ 53233 h 3292445"/>
              <a:gd name="connsiteX305" fmla="*/ 3915376 w 5062605"/>
              <a:gd name="connsiteY305" fmla="*/ 63049 h 3292445"/>
              <a:gd name="connsiteX306" fmla="*/ 3915376 w 5062605"/>
              <a:gd name="connsiteY306" fmla="*/ 489169 h 3292445"/>
              <a:gd name="connsiteX307" fmla="*/ 3940053 w 5062605"/>
              <a:gd name="connsiteY307" fmla="*/ 494151 h 3292445"/>
              <a:gd name="connsiteX308" fmla="*/ 3994175 w 5062605"/>
              <a:gd name="connsiteY308" fmla="*/ 575802 h 3292445"/>
              <a:gd name="connsiteX309" fmla="*/ 3994175 w 5062605"/>
              <a:gd name="connsiteY309" fmla="*/ 839434 h 3292445"/>
              <a:gd name="connsiteX310" fmla="*/ 3940053 w 5062605"/>
              <a:gd name="connsiteY310" fmla="*/ 921085 h 3292445"/>
              <a:gd name="connsiteX311" fmla="*/ 3915376 w 5062605"/>
              <a:gd name="connsiteY311" fmla="*/ 926067 h 3292445"/>
              <a:gd name="connsiteX312" fmla="*/ 3915376 w 5062605"/>
              <a:gd name="connsiteY312" fmla="*/ 1352188 h 3292445"/>
              <a:gd name="connsiteX313" fmla="*/ 3905560 w 5062605"/>
              <a:gd name="connsiteY313" fmla="*/ 1362004 h 3292445"/>
              <a:gd name="connsiteX314" fmla="*/ 3895744 w 5062605"/>
              <a:gd name="connsiteY314" fmla="*/ 1352188 h 3292445"/>
              <a:gd name="connsiteX315" fmla="*/ 3895744 w 5062605"/>
              <a:gd name="connsiteY315" fmla="*/ 926067 h 3292445"/>
              <a:gd name="connsiteX316" fmla="*/ 3871067 w 5062605"/>
              <a:gd name="connsiteY316" fmla="*/ 921085 h 3292445"/>
              <a:gd name="connsiteX317" fmla="*/ 3816945 w 5062605"/>
              <a:gd name="connsiteY317" fmla="*/ 839434 h 3292445"/>
              <a:gd name="connsiteX318" fmla="*/ 3816945 w 5062605"/>
              <a:gd name="connsiteY318" fmla="*/ 575802 h 3292445"/>
              <a:gd name="connsiteX319" fmla="*/ 3871067 w 5062605"/>
              <a:gd name="connsiteY319" fmla="*/ 494151 h 3292445"/>
              <a:gd name="connsiteX320" fmla="*/ 3895744 w 5062605"/>
              <a:gd name="connsiteY320" fmla="*/ 489169 h 3292445"/>
              <a:gd name="connsiteX321" fmla="*/ 3895744 w 5062605"/>
              <a:gd name="connsiteY321" fmla="*/ 63049 h 3292445"/>
              <a:gd name="connsiteX322" fmla="*/ 3905560 w 5062605"/>
              <a:gd name="connsiteY322" fmla="*/ 53233 h 3292445"/>
              <a:gd name="connsiteX323" fmla="*/ 4973990 w 5062605"/>
              <a:gd name="connsiteY323" fmla="*/ 0 h 3292445"/>
              <a:gd name="connsiteX324" fmla="*/ 4983806 w 5062605"/>
              <a:gd name="connsiteY324" fmla="*/ 9816 h 3292445"/>
              <a:gd name="connsiteX325" fmla="*/ 4983806 w 5062605"/>
              <a:gd name="connsiteY325" fmla="*/ 58588 h 3292445"/>
              <a:gd name="connsiteX326" fmla="*/ 5008483 w 5062605"/>
              <a:gd name="connsiteY326" fmla="*/ 63570 h 3292445"/>
              <a:gd name="connsiteX327" fmla="*/ 5062605 w 5062605"/>
              <a:gd name="connsiteY327" fmla="*/ 145221 h 3292445"/>
              <a:gd name="connsiteX328" fmla="*/ 5062605 w 5062605"/>
              <a:gd name="connsiteY328" fmla="*/ 408854 h 3292445"/>
              <a:gd name="connsiteX329" fmla="*/ 5008483 w 5062605"/>
              <a:gd name="connsiteY329" fmla="*/ 490505 h 3292445"/>
              <a:gd name="connsiteX330" fmla="*/ 4983806 w 5062605"/>
              <a:gd name="connsiteY330" fmla="*/ 495487 h 3292445"/>
              <a:gd name="connsiteX331" fmla="*/ 4983806 w 5062605"/>
              <a:gd name="connsiteY331" fmla="*/ 775447 h 3292445"/>
              <a:gd name="connsiteX332" fmla="*/ 4973990 w 5062605"/>
              <a:gd name="connsiteY332" fmla="*/ 785263 h 3292445"/>
              <a:gd name="connsiteX333" fmla="*/ 4964174 w 5062605"/>
              <a:gd name="connsiteY333" fmla="*/ 775447 h 3292445"/>
              <a:gd name="connsiteX334" fmla="*/ 4964174 w 5062605"/>
              <a:gd name="connsiteY334" fmla="*/ 495487 h 3292445"/>
              <a:gd name="connsiteX335" fmla="*/ 4939497 w 5062605"/>
              <a:gd name="connsiteY335" fmla="*/ 490505 h 3292445"/>
              <a:gd name="connsiteX336" fmla="*/ 4885375 w 5062605"/>
              <a:gd name="connsiteY336" fmla="*/ 408854 h 3292445"/>
              <a:gd name="connsiteX337" fmla="*/ 4885375 w 5062605"/>
              <a:gd name="connsiteY337" fmla="*/ 145221 h 3292445"/>
              <a:gd name="connsiteX338" fmla="*/ 4939497 w 5062605"/>
              <a:gd name="connsiteY338" fmla="*/ 63570 h 3292445"/>
              <a:gd name="connsiteX339" fmla="*/ 4964174 w 5062605"/>
              <a:gd name="connsiteY339" fmla="*/ 58588 h 3292445"/>
              <a:gd name="connsiteX340" fmla="*/ 4964174 w 5062605"/>
              <a:gd name="connsiteY340" fmla="*/ 9816 h 3292445"/>
              <a:gd name="connsiteX341" fmla="*/ 4973990 w 5062605"/>
              <a:gd name="connsiteY341" fmla="*/ 0 h 3292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</a:cxnLst>
            <a:rect l="l" t="t" r="r" b="b"/>
            <a:pathLst>
              <a:path w="5062605" h="3292445">
                <a:moveTo>
                  <a:pt x="88615" y="2479156"/>
                </a:moveTo>
                <a:cubicBezTo>
                  <a:pt x="94036" y="2479156"/>
                  <a:pt x="98431" y="2483551"/>
                  <a:pt x="98431" y="2488972"/>
                </a:cubicBezTo>
                <a:lnTo>
                  <a:pt x="98431" y="2537743"/>
                </a:lnTo>
                <a:lnTo>
                  <a:pt x="123108" y="2542725"/>
                </a:lnTo>
                <a:cubicBezTo>
                  <a:pt x="154913" y="2556177"/>
                  <a:pt x="177230" y="2587670"/>
                  <a:pt x="177230" y="2624376"/>
                </a:cubicBezTo>
                <a:lnTo>
                  <a:pt x="177230" y="2888009"/>
                </a:lnTo>
                <a:cubicBezTo>
                  <a:pt x="177230" y="2924715"/>
                  <a:pt x="154913" y="2956208"/>
                  <a:pt x="123108" y="2969660"/>
                </a:cubicBezTo>
                <a:lnTo>
                  <a:pt x="98431" y="2974643"/>
                </a:lnTo>
                <a:lnTo>
                  <a:pt x="98431" y="3254603"/>
                </a:lnTo>
                <a:cubicBezTo>
                  <a:pt x="98431" y="3260024"/>
                  <a:pt x="94036" y="3264419"/>
                  <a:pt x="88615" y="3264419"/>
                </a:cubicBezTo>
                <a:cubicBezTo>
                  <a:pt x="83194" y="3264419"/>
                  <a:pt x="78799" y="3260024"/>
                  <a:pt x="78799" y="3254603"/>
                </a:cubicBezTo>
                <a:lnTo>
                  <a:pt x="78799" y="2974643"/>
                </a:lnTo>
                <a:lnTo>
                  <a:pt x="54122" y="2969660"/>
                </a:lnTo>
                <a:cubicBezTo>
                  <a:pt x="22316" y="2956208"/>
                  <a:pt x="0" y="2924715"/>
                  <a:pt x="0" y="2888009"/>
                </a:cubicBezTo>
                <a:lnTo>
                  <a:pt x="0" y="2624376"/>
                </a:lnTo>
                <a:cubicBezTo>
                  <a:pt x="0" y="2587670"/>
                  <a:pt x="22316" y="2556177"/>
                  <a:pt x="54122" y="2542725"/>
                </a:cubicBezTo>
                <a:lnTo>
                  <a:pt x="78799" y="2537743"/>
                </a:lnTo>
                <a:lnTo>
                  <a:pt x="78799" y="2488972"/>
                </a:lnTo>
                <a:cubicBezTo>
                  <a:pt x="78799" y="2483551"/>
                  <a:pt x="83194" y="2479156"/>
                  <a:pt x="88615" y="2479156"/>
                </a:cubicBezTo>
                <a:close/>
                <a:moveTo>
                  <a:pt x="1346625" y="2407874"/>
                </a:moveTo>
                <a:cubicBezTo>
                  <a:pt x="1352046" y="2407874"/>
                  <a:pt x="1356441" y="2412269"/>
                  <a:pt x="1356441" y="2417690"/>
                </a:cubicBezTo>
                <a:lnTo>
                  <a:pt x="1356441" y="2582057"/>
                </a:lnTo>
                <a:lnTo>
                  <a:pt x="1381118" y="2587039"/>
                </a:lnTo>
                <a:cubicBezTo>
                  <a:pt x="1412923" y="2600491"/>
                  <a:pt x="1435240" y="2631984"/>
                  <a:pt x="1435240" y="2668690"/>
                </a:cubicBezTo>
                <a:lnTo>
                  <a:pt x="1435240" y="2932322"/>
                </a:lnTo>
                <a:cubicBezTo>
                  <a:pt x="1435240" y="2969028"/>
                  <a:pt x="1412923" y="3000521"/>
                  <a:pt x="1381118" y="3013974"/>
                </a:cubicBezTo>
                <a:lnTo>
                  <a:pt x="1356441" y="3018956"/>
                </a:lnTo>
                <a:lnTo>
                  <a:pt x="1356441" y="3183321"/>
                </a:lnTo>
                <a:cubicBezTo>
                  <a:pt x="1356441" y="3188742"/>
                  <a:pt x="1352046" y="3193137"/>
                  <a:pt x="1346625" y="3193137"/>
                </a:cubicBezTo>
                <a:cubicBezTo>
                  <a:pt x="1341204" y="3193137"/>
                  <a:pt x="1336809" y="3188742"/>
                  <a:pt x="1336809" y="3183321"/>
                </a:cubicBezTo>
                <a:lnTo>
                  <a:pt x="1336809" y="3018956"/>
                </a:lnTo>
                <a:lnTo>
                  <a:pt x="1312132" y="3013974"/>
                </a:lnTo>
                <a:cubicBezTo>
                  <a:pt x="1280326" y="3000521"/>
                  <a:pt x="1258010" y="2969028"/>
                  <a:pt x="1258010" y="2932322"/>
                </a:cubicBezTo>
                <a:lnTo>
                  <a:pt x="1258010" y="2668690"/>
                </a:lnTo>
                <a:cubicBezTo>
                  <a:pt x="1258010" y="2631984"/>
                  <a:pt x="1280326" y="2600491"/>
                  <a:pt x="1312132" y="2587039"/>
                </a:cubicBezTo>
                <a:lnTo>
                  <a:pt x="1336809" y="2582057"/>
                </a:lnTo>
                <a:lnTo>
                  <a:pt x="1336809" y="2417690"/>
                </a:lnTo>
                <a:cubicBezTo>
                  <a:pt x="1336809" y="2412269"/>
                  <a:pt x="1341204" y="2407874"/>
                  <a:pt x="1346625" y="2407874"/>
                </a:cubicBezTo>
                <a:close/>
                <a:moveTo>
                  <a:pt x="290638" y="2240460"/>
                </a:moveTo>
                <a:cubicBezTo>
                  <a:pt x="296059" y="2240460"/>
                  <a:pt x="300454" y="2244855"/>
                  <a:pt x="300454" y="2250276"/>
                </a:cubicBezTo>
                <a:lnTo>
                  <a:pt x="300454" y="2414643"/>
                </a:lnTo>
                <a:lnTo>
                  <a:pt x="325131" y="2419625"/>
                </a:lnTo>
                <a:cubicBezTo>
                  <a:pt x="356936" y="2433077"/>
                  <a:pt x="379253" y="2464570"/>
                  <a:pt x="379253" y="2501276"/>
                </a:cubicBezTo>
                <a:lnTo>
                  <a:pt x="379253" y="2764909"/>
                </a:lnTo>
                <a:cubicBezTo>
                  <a:pt x="379253" y="2801615"/>
                  <a:pt x="356936" y="2833108"/>
                  <a:pt x="325131" y="2846560"/>
                </a:cubicBezTo>
                <a:lnTo>
                  <a:pt x="300454" y="2851542"/>
                </a:lnTo>
                <a:lnTo>
                  <a:pt x="300454" y="3015907"/>
                </a:lnTo>
                <a:cubicBezTo>
                  <a:pt x="300454" y="3021328"/>
                  <a:pt x="296059" y="3025723"/>
                  <a:pt x="290638" y="3025723"/>
                </a:cubicBezTo>
                <a:cubicBezTo>
                  <a:pt x="285217" y="3025723"/>
                  <a:pt x="280822" y="3021328"/>
                  <a:pt x="280822" y="3015907"/>
                </a:cubicBezTo>
                <a:lnTo>
                  <a:pt x="280822" y="2851542"/>
                </a:lnTo>
                <a:lnTo>
                  <a:pt x="256145" y="2846560"/>
                </a:lnTo>
                <a:cubicBezTo>
                  <a:pt x="224339" y="2833108"/>
                  <a:pt x="202023" y="2801615"/>
                  <a:pt x="202023" y="2764909"/>
                </a:cubicBezTo>
                <a:lnTo>
                  <a:pt x="202023" y="2501276"/>
                </a:lnTo>
                <a:cubicBezTo>
                  <a:pt x="202023" y="2464570"/>
                  <a:pt x="224339" y="2433077"/>
                  <a:pt x="256145" y="2419625"/>
                </a:cubicBezTo>
                <a:lnTo>
                  <a:pt x="280822" y="2414643"/>
                </a:lnTo>
                <a:lnTo>
                  <a:pt x="280822" y="2250276"/>
                </a:lnTo>
                <a:cubicBezTo>
                  <a:pt x="280822" y="2244855"/>
                  <a:pt x="285217" y="2240460"/>
                  <a:pt x="290638" y="2240460"/>
                </a:cubicBezTo>
                <a:close/>
                <a:moveTo>
                  <a:pt x="1769409" y="2178932"/>
                </a:moveTo>
                <a:cubicBezTo>
                  <a:pt x="1774830" y="2178932"/>
                  <a:pt x="1779225" y="2183327"/>
                  <a:pt x="1779225" y="2188748"/>
                </a:cubicBezTo>
                <a:lnTo>
                  <a:pt x="1779225" y="2237519"/>
                </a:lnTo>
                <a:lnTo>
                  <a:pt x="1803902" y="2242501"/>
                </a:lnTo>
                <a:cubicBezTo>
                  <a:pt x="1835707" y="2255953"/>
                  <a:pt x="1858024" y="2287446"/>
                  <a:pt x="1858024" y="2324152"/>
                </a:cubicBezTo>
                <a:lnTo>
                  <a:pt x="1858024" y="2679454"/>
                </a:lnTo>
                <a:cubicBezTo>
                  <a:pt x="1858024" y="2716160"/>
                  <a:pt x="1835707" y="2747653"/>
                  <a:pt x="1803902" y="2761105"/>
                </a:cubicBezTo>
                <a:lnTo>
                  <a:pt x="1779225" y="2766087"/>
                </a:lnTo>
                <a:lnTo>
                  <a:pt x="1779225" y="2954379"/>
                </a:lnTo>
                <a:cubicBezTo>
                  <a:pt x="1779225" y="2959800"/>
                  <a:pt x="1774830" y="2964195"/>
                  <a:pt x="1769409" y="2964195"/>
                </a:cubicBezTo>
                <a:cubicBezTo>
                  <a:pt x="1763988" y="2964195"/>
                  <a:pt x="1759593" y="2959800"/>
                  <a:pt x="1759593" y="2954379"/>
                </a:cubicBezTo>
                <a:lnTo>
                  <a:pt x="1759593" y="2766087"/>
                </a:lnTo>
                <a:lnTo>
                  <a:pt x="1734916" y="2761105"/>
                </a:lnTo>
                <a:cubicBezTo>
                  <a:pt x="1703110" y="2747653"/>
                  <a:pt x="1680794" y="2716160"/>
                  <a:pt x="1680794" y="2679454"/>
                </a:cubicBezTo>
                <a:lnTo>
                  <a:pt x="1680794" y="2324152"/>
                </a:lnTo>
                <a:cubicBezTo>
                  <a:pt x="1680794" y="2287446"/>
                  <a:pt x="1703110" y="2255953"/>
                  <a:pt x="1734916" y="2242501"/>
                </a:cubicBezTo>
                <a:lnTo>
                  <a:pt x="1759593" y="2237519"/>
                </a:lnTo>
                <a:lnTo>
                  <a:pt x="1759593" y="2188748"/>
                </a:lnTo>
                <a:cubicBezTo>
                  <a:pt x="1759593" y="2183327"/>
                  <a:pt x="1763988" y="2178932"/>
                  <a:pt x="1769409" y="2178932"/>
                </a:cubicBezTo>
                <a:close/>
                <a:moveTo>
                  <a:pt x="1128304" y="1983674"/>
                </a:moveTo>
                <a:cubicBezTo>
                  <a:pt x="1133725" y="1983674"/>
                  <a:pt x="1138120" y="1988069"/>
                  <a:pt x="1138120" y="1993490"/>
                </a:cubicBezTo>
                <a:lnTo>
                  <a:pt x="1138120" y="2159159"/>
                </a:lnTo>
                <a:lnTo>
                  <a:pt x="1171295" y="2165857"/>
                </a:lnTo>
                <a:cubicBezTo>
                  <a:pt x="1203100" y="2179309"/>
                  <a:pt x="1225417" y="2210802"/>
                  <a:pt x="1225417" y="2247508"/>
                </a:cubicBezTo>
                <a:lnTo>
                  <a:pt x="1225417" y="2826481"/>
                </a:lnTo>
                <a:cubicBezTo>
                  <a:pt x="1225417" y="2863187"/>
                  <a:pt x="1203100" y="2894680"/>
                  <a:pt x="1171295" y="2908132"/>
                </a:cubicBezTo>
                <a:lnTo>
                  <a:pt x="1138120" y="2914830"/>
                </a:lnTo>
                <a:lnTo>
                  <a:pt x="1138120" y="3282629"/>
                </a:lnTo>
                <a:cubicBezTo>
                  <a:pt x="1138120" y="3288050"/>
                  <a:pt x="1133725" y="3292445"/>
                  <a:pt x="1128304" y="3292445"/>
                </a:cubicBezTo>
                <a:cubicBezTo>
                  <a:pt x="1122883" y="3292445"/>
                  <a:pt x="1118488" y="3288050"/>
                  <a:pt x="1118488" y="3282629"/>
                </a:cubicBezTo>
                <a:lnTo>
                  <a:pt x="1118488" y="2911399"/>
                </a:lnTo>
                <a:lnTo>
                  <a:pt x="1102309" y="2908132"/>
                </a:lnTo>
                <a:cubicBezTo>
                  <a:pt x="1070503" y="2894680"/>
                  <a:pt x="1048187" y="2863187"/>
                  <a:pt x="1048187" y="2826481"/>
                </a:cubicBezTo>
                <a:lnTo>
                  <a:pt x="1048187" y="2247508"/>
                </a:lnTo>
                <a:cubicBezTo>
                  <a:pt x="1048187" y="2210802"/>
                  <a:pt x="1070503" y="2179309"/>
                  <a:pt x="1102309" y="2165857"/>
                </a:cubicBezTo>
                <a:lnTo>
                  <a:pt x="1118488" y="2162590"/>
                </a:lnTo>
                <a:lnTo>
                  <a:pt x="1118488" y="1993490"/>
                </a:lnTo>
                <a:cubicBezTo>
                  <a:pt x="1118488" y="1988069"/>
                  <a:pt x="1122883" y="1983674"/>
                  <a:pt x="1128304" y="1983674"/>
                </a:cubicBezTo>
                <a:close/>
                <a:moveTo>
                  <a:pt x="909984" y="1982807"/>
                </a:moveTo>
                <a:cubicBezTo>
                  <a:pt x="915405" y="1982807"/>
                  <a:pt x="919800" y="1987202"/>
                  <a:pt x="919800" y="1992623"/>
                </a:cubicBezTo>
                <a:lnTo>
                  <a:pt x="919800" y="2156990"/>
                </a:lnTo>
                <a:lnTo>
                  <a:pt x="944477" y="2161972"/>
                </a:lnTo>
                <a:cubicBezTo>
                  <a:pt x="976282" y="2175424"/>
                  <a:pt x="998599" y="2206917"/>
                  <a:pt x="998599" y="2243623"/>
                </a:cubicBezTo>
                <a:lnTo>
                  <a:pt x="998599" y="2507255"/>
                </a:lnTo>
                <a:cubicBezTo>
                  <a:pt x="998599" y="2543961"/>
                  <a:pt x="976282" y="2575454"/>
                  <a:pt x="944477" y="2588906"/>
                </a:cubicBezTo>
                <a:lnTo>
                  <a:pt x="919800" y="2593888"/>
                </a:lnTo>
                <a:lnTo>
                  <a:pt x="919800" y="2758254"/>
                </a:lnTo>
                <a:cubicBezTo>
                  <a:pt x="919800" y="2763675"/>
                  <a:pt x="915405" y="2768070"/>
                  <a:pt x="909984" y="2768070"/>
                </a:cubicBezTo>
                <a:cubicBezTo>
                  <a:pt x="904563" y="2768070"/>
                  <a:pt x="900168" y="2763675"/>
                  <a:pt x="900168" y="2758254"/>
                </a:cubicBezTo>
                <a:lnTo>
                  <a:pt x="900168" y="2593888"/>
                </a:lnTo>
                <a:lnTo>
                  <a:pt x="875491" y="2588906"/>
                </a:lnTo>
                <a:cubicBezTo>
                  <a:pt x="843685" y="2575454"/>
                  <a:pt x="821369" y="2543961"/>
                  <a:pt x="821369" y="2507255"/>
                </a:cubicBezTo>
                <a:lnTo>
                  <a:pt x="821369" y="2243623"/>
                </a:lnTo>
                <a:cubicBezTo>
                  <a:pt x="821369" y="2206917"/>
                  <a:pt x="843685" y="2175424"/>
                  <a:pt x="875491" y="2161972"/>
                </a:cubicBezTo>
                <a:lnTo>
                  <a:pt x="900168" y="2156990"/>
                </a:lnTo>
                <a:lnTo>
                  <a:pt x="900168" y="1992623"/>
                </a:lnTo>
                <a:cubicBezTo>
                  <a:pt x="900168" y="1987202"/>
                  <a:pt x="904563" y="1982807"/>
                  <a:pt x="909984" y="1982807"/>
                </a:cubicBezTo>
                <a:close/>
                <a:moveTo>
                  <a:pt x="497087" y="1926567"/>
                </a:moveTo>
                <a:cubicBezTo>
                  <a:pt x="502508" y="1926567"/>
                  <a:pt x="506903" y="1930962"/>
                  <a:pt x="506903" y="1936383"/>
                </a:cubicBezTo>
                <a:lnTo>
                  <a:pt x="506903" y="2362503"/>
                </a:lnTo>
                <a:lnTo>
                  <a:pt x="531580" y="2367485"/>
                </a:lnTo>
                <a:cubicBezTo>
                  <a:pt x="563385" y="2380937"/>
                  <a:pt x="585702" y="2412430"/>
                  <a:pt x="585702" y="2449136"/>
                </a:cubicBezTo>
                <a:lnTo>
                  <a:pt x="585702" y="2815710"/>
                </a:lnTo>
                <a:cubicBezTo>
                  <a:pt x="585702" y="2852416"/>
                  <a:pt x="563385" y="2883909"/>
                  <a:pt x="531580" y="2897361"/>
                </a:cubicBezTo>
                <a:lnTo>
                  <a:pt x="506903" y="2902343"/>
                </a:lnTo>
                <a:lnTo>
                  <a:pt x="506903" y="3225522"/>
                </a:lnTo>
                <a:cubicBezTo>
                  <a:pt x="506903" y="3230943"/>
                  <a:pt x="502508" y="3235338"/>
                  <a:pt x="497087" y="3235338"/>
                </a:cubicBezTo>
                <a:cubicBezTo>
                  <a:pt x="491666" y="3235338"/>
                  <a:pt x="487271" y="3230943"/>
                  <a:pt x="487271" y="3225522"/>
                </a:cubicBezTo>
                <a:lnTo>
                  <a:pt x="487271" y="2902343"/>
                </a:lnTo>
                <a:lnTo>
                  <a:pt x="462594" y="2897361"/>
                </a:lnTo>
                <a:cubicBezTo>
                  <a:pt x="430788" y="2883909"/>
                  <a:pt x="408472" y="2852416"/>
                  <a:pt x="408472" y="2815710"/>
                </a:cubicBezTo>
                <a:lnTo>
                  <a:pt x="408472" y="2449136"/>
                </a:lnTo>
                <a:cubicBezTo>
                  <a:pt x="408472" y="2412430"/>
                  <a:pt x="430788" y="2380937"/>
                  <a:pt x="462594" y="2367485"/>
                </a:cubicBezTo>
                <a:lnTo>
                  <a:pt x="487271" y="2362503"/>
                </a:lnTo>
                <a:lnTo>
                  <a:pt x="487271" y="1936383"/>
                </a:lnTo>
                <a:cubicBezTo>
                  <a:pt x="487271" y="1930962"/>
                  <a:pt x="491666" y="1926567"/>
                  <a:pt x="497087" y="1926567"/>
                </a:cubicBezTo>
                <a:close/>
                <a:moveTo>
                  <a:pt x="2606562" y="1886068"/>
                </a:moveTo>
                <a:cubicBezTo>
                  <a:pt x="2611983" y="1886068"/>
                  <a:pt x="2616378" y="1890463"/>
                  <a:pt x="2616378" y="1895884"/>
                </a:cubicBezTo>
                <a:lnTo>
                  <a:pt x="2616378" y="2322005"/>
                </a:lnTo>
                <a:lnTo>
                  <a:pt x="2641055" y="2326987"/>
                </a:lnTo>
                <a:cubicBezTo>
                  <a:pt x="2672860" y="2340439"/>
                  <a:pt x="2695177" y="2371932"/>
                  <a:pt x="2695177" y="2408638"/>
                </a:cubicBezTo>
                <a:lnTo>
                  <a:pt x="2695177" y="2491460"/>
                </a:lnTo>
                <a:cubicBezTo>
                  <a:pt x="2695177" y="2528166"/>
                  <a:pt x="2672860" y="2559659"/>
                  <a:pt x="2641055" y="2573111"/>
                </a:cubicBezTo>
                <a:lnTo>
                  <a:pt x="2616378" y="2578093"/>
                </a:lnTo>
                <a:lnTo>
                  <a:pt x="2616378" y="3185023"/>
                </a:lnTo>
                <a:cubicBezTo>
                  <a:pt x="2616378" y="3190444"/>
                  <a:pt x="2611983" y="3194839"/>
                  <a:pt x="2606562" y="3194839"/>
                </a:cubicBezTo>
                <a:cubicBezTo>
                  <a:pt x="2601141" y="3194839"/>
                  <a:pt x="2596746" y="3190444"/>
                  <a:pt x="2596746" y="3185023"/>
                </a:cubicBezTo>
                <a:lnTo>
                  <a:pt x="2596746" y="2578093"/>
                </a:lnTo>
                <a:lnTo>
                  <a:pt x="2572069" y="2573111"/>
                </a:lnTo>
                <a:cubicBezTo>
                  <a:pt x="2540264" y="2559659"/>
                  <a:pt x="2517947" y="2528166"/>
                  <a:pt x="2517947" y="2491460"/>
                </a:cubicBezTo>
                <a:lnTo>
                  <a:pt x="2517947" y="2408638"/>
                </a:lnTo>
                <a:cubicBezTo>
                  <a:pt x="2517947" y="2371932"/>
                  <a:pt x="2540264" y="2340439"/>
                  <a:pt x="2572069" y="2326987"/>
                </a:cubicBezTo>
                <a:lnTo>
                  <a:pt x="2596746" y="2322005"/>
                </a:lnTo>
                <a:lnTo>
                  <a:pt x="2596746" y="1895884"/>
                </a:lnTo>
                <a:cubicBezTo>
                  <a:pt x="2596746" y="1890463"/>
                  <a:pt x="2601141" y="1886068"/>
                  <a:pt x="2606562" y="1886068"/>
                </a:cubicBezTo>
                <a:close/>
                <a:moveTo>
                  <a:pt x="2840476" y="1806142"/>
                </a:moveTo>
                <a:cubicBezTo>
                  <a:pt x="2845897" y="1806142"/>
                  <a:pt x="2850292" y="1810537"/>
                  <a:pt x="2850292" y="1815958"/>
                </a:cubicBezTo>
                <a:lnTo>
                  <a:pt x="2850292" y="1980325"/>
                </a:lnTo>
                <a:lnTo>
                  <a:pt x="2874969" y="1985307"/>
                </a:lnTo>
                <a:cubicBezTo>
                  <a:pt x="2906774" y="1998759"/>
                  <a:pt x="2929091" y="2030252"/>
                  <a:pt x="2929091" y="2066958"/>
                </a:cubicBezTo>
                <a:lnTo>
                  <a:pt x="2929091" y="2173279"/>
                </a:lnTo>
                <a:cubicBezTo>
                  <a:pt x="2929091" y="2209985"/>
                  <a:pt x="2906774" y="2241478"/>
                  <a:pt x="2874969" y="2254930"/>
                </a:cubicBezTo>
                <a:lnTo>
                  <a:pt x="2850292" y="2259912"/>
                </a:lnTo>
                <a:lnTo>
                  <a:pt x="2850292" y="2581589"/>
                </a:lnTo>
                <a:cubicBezTo>
                  <a:pt x="2850292" y="2587010"/>
                  <a:pt x="2845897" y="2591405"/>
                  <a:pt x="2840476" y="2591405"/>
                </a:cubicBezTo>
                <a:cubicBezTo>
                  <a:pt x="2835055" y="2591405"/>
                  <a:pt x="2830660" y="2587010"/>
                  <a:pt x="2830660" y="2581589"/>
                </a:cubicBezTo>
                <a:lnTo>
                  <a:pt x="2830660" y="2259912"/>
                </a:lnTo>
                <a:lnTo>
                  <a:pt x="2805983" y="2254930"/>
                </a:lnTo>
                <a:cubicBezTo>
                  <a:pt x="2774178" y="2241478"/>
                  <a:pt x="2751861" y="2209985"/>
                  <a:pt x="2751861" y="2173279"/>
                </a:cubicBezTo>
                <a:lnTo>
                  <a:pt x="2751861" y="2066958"/>
                </a:lnTo>
                <a:cubicBezTo>
                  <a:pt x="2751861" y="2030252"/>
                  <a:pt x="2774178" y="1998759"/>
                  <a:pt x="2805983" y="1985307"/>
                </a:cubicBezTo>
                <a:lnTo>
                  <a:pt x="2830660" y="1980325"/>
                </a:lnTo>
                <a:lnTo>
                  <a:pt x="2830660" y="1815958"/>
                </a:lnTo>
                <a:cubicBezTo>
                  <a:pt x="2830660" y="1810537"/>
                  <a:pt x="2835055" y="1806142"/>
                  <a:pt x="2840476" y="1806142"/>
                </a:cubicBezTo>
                <a:close/>
                <a:moveTo>
                  <a:pt x="1992724" y="1794812"/>
                </a:moveTo>
                <a:cubicBezTo>
                  <a:pt x="1998145" y="1794812"/>
                  <a:pt x="2002540" y="1799207"/>
                  <a:pt x="2002540" y="1804628"/>
                </a:cubicBezTo>
                <a:lnTo>
                  <a:pt x="2002540" y="1853399"/>
                </a:lnTo>
                <a:lnTo>
                  <a:pt x="2027217" y="1858381"/>
                </a:lnTo>
                <a:cubicBezTo>
                  <a:pt x="2059022" y="1871833"/>
                  <a:pt x="2081339" y="1903326"/>
                  <a:pt x="2081339" y="1940032"/>
                </a:cubicBezTo>
                <a:lnTo>
                  <a:pt x="2081339" y="2324137"/>
                </a:lnTo>
                <a:cubicBezTo>
                  <a:pt x="2081339" y="2360843"/>
                  <a:pt x="2059022" y="2392336"/>
                  <a:pt x="2027217" y="2405788"/>
                </a:cubicBezTo>
                <a:lnTo>
                  <a:pt x="2002540" y="2410770"/>
                </a:lnTo>
                <a:lnTo>
                  <a:pt x="2002540" y="2570259"/>
                </a:lnTo>
                <a:cubicBezTo>
                  <a:pt x="2002540" y="2575680"/>
                  <a:pt x="1998145" y="2580075"/>
                  <a:pt x="1992724" y="2580075"/>
                </a:cubicBezTo>
                <a:cubicBezTo>
                  <a:pt x="1987303" y="2580075"/>
                  <a:pt x="1982908" y="2575680"/>
                  <a:pt x="1982908" y="2570259"/>
                </a:cubicBezTo>
                <a:lnTo>
                  <a:pt x="1982908" y="2410770"/>
                </a:lnTo>
                <a:lnTo>
                  <a:pt x="1958231" y="2405788"/>
                </a:lnTo>
                <a:cubicBezTo>
                  <a:pt x="1926425" y="2392336"/>
                  <a:pt x="1904109" y="2360843"/>
                  <a:pt x="1904109" y="2324137"/>
                </a:cubicBezTo>
                <a:lnTo>
                  <a:pt x="1904109" y="1940032"/>
                </a:lnTo>
                <a:cubicBezTo>
                  <a:pt x="1904109" y="1903326"/>
                  <a:pt x="1926425" y="1871833"/>
                  <a:pt x="1958231" y="1858381"/>
                </a:cubicBezTo>
                <a:lnTo>
                  <a:pt x="1982908" y="1853399"/>
                </a:lnTo>
                <a:lnTo>
                  <a:pt x="1982908" y="1804628"/>
                </a:lnTo>
                <a:cubicBezTo>
                  <a:pt x="1982908" y="1799207"/>
                  <a:pt x="1987303" y="1794812"/>
                  <a:pt x="1992724" y="1794812"/>
                </a:cubicBezTo>
                <a:close/>
                <a:moveTo>
                  <a:pt x="2403979" y="1390802"/>
                </a:moveTo>
                <a:cubicBezTo>
                  <a:pt x="2409400" y="1390802"/>
                  <a:pt x="2413795" y="1395197"/>
                  <a:pt x="2413795" y="1400618"/>
                </a:cubicBezTo>
                <a:lnTo>
                  <a:pt x="2413795" y="1851600"/>
                </a:lnTo>
                <a:lnTo>
                  <a:pt x="2438472" y="1856582"/>
                </a:lnTo>
                <a:cubicBezTo>
                  <a:pt x="2470277" y="1870034"/>
                  <a:pt x="2492594" y="1901527"/>
                  <a:pt x="2492594" y="1938233"/>
                </a:cubicBezTo>
                <a:lnTo>
                  <a:pt x="2492594" y="2495078"/>
                </a:lnTo>
                <a:cubicBezTo>
                  <a:pt x="2492594" y="2531784"/>
                  <a:pt x="2470277" y="2563277"/>
                  <a:pt x="2438472" y="2576729"/>
                </a:cubicBezTo>
                <a:lnTo>
                  <a:pt x="2413795" y="2581711"/>
                </a:lnTo>
                <a:lnTo>
                  <a:pt x="2413795" y="2764739"/>
                </a:lnTo>
                <a:cubicBezTo>
                  <a:pt x="2413795" y="2770160"/>
                  <a:pt x="2409400" y="2774555"/>
                  <a:pt x="2403979" y="2774555"/>
                </a:cubicBezTo>
                <a:cubicBezTo>
                  <a:pt x="2398558" y="2774555"/>
                  <a:pt x="2394163" y="2770160"/>
                  <a:pt x="2394163" y="2764739"/>
                </a:cubicBezTo>
                <a:lnTo>
                  <a:pt x="2394163" y="2581711"/>
                </a:lnTo>
                <a:lnTo>
                  <a:pt x="2369486" y="2576729"/>
                </a:lnTo>
                <a:cubicBezTo>
                  <a:pt x="2337681" y="2563277"/>
                  <a:pt x="2315364" y="2531784"/>
                  <a:pt x="2315364" y="2495078"/>
                </a:cubicBezTo>
                <a:lnTo>
                  <a:pt x="2315364" y="1938233"/>
                </a:lnTo>
                <a:cubicBezTo>
                  <a:pt x="2315364" y="1901527"/>
                  <a:pt x="2337681" y="1870034"/>
                  <a:pt x="2369486" y="1856582"/>
                </a:cubicBezTo>
                <a:lnTo>
                  <a:pt x="2394163" y="1851600"/>
                </a:lnTo>
                <a:lnTo>
                  <a:pt x="2394163" y="1400618"/>
                </a:lnTo>
                <a:cubicBezTo>
                  <a:pt x="2394163" y="1395197"/>
                  <a:pt x="2398558" y="1390802"/>
                  <a:pt x="2403979" y="1390802"/>
                </a:cubicBezTo>
                <a:close/>
                <a:moveTo>
                  <a:pt x="3254626" y="660517"/>
                </a:moveTo>
                <a:cubicBezTo>
                  <a:pt x="3260047" y="660517"/>
                  <a:pt x="3264442" y="664912"/>
                  <a:pt x="3264442" y="670333"/>
                </a:cubicBezTo>
                <a:lnTo>
                  <a:pt x="3264442" y="834700"/>
                </a:lnTo>
                <a:lnTo>
                  <a:pt x="3289119" y="839682"/>
                </a:lnTo>
                <a:cubicBezTo>
                  <a:pt x="3320924" y="853134"/>
                  <a:pt x="3343241" y="884627"/>
                  <a:pt x="3343241" y="921333"/>
                </a:cubicBezTo>
                <a:lnTo>
                  <a:pt x="3343241" y="1022759"/>
                </a:lnTo>
                <a:cubicBezTo>
                  <a:pt x="3343241" y="1059465"/>
                  <a:pt x="3320924" y="1090958"/>
                  <a:pt x="3289119" y="1104410"/>
                </a:cubicBezTo>
                <a:lnTo>
                  <a:pt x="3264442" y="1109392"/>
                </a:lnTo>
                <a:lnTo>
                  <a:pt x="3264442" y="1435964"/>
                </a:lnTo>
                <a:cubicBezTo>
                  <a:pt x="3264442" y="1441385"/>
                  <a:pt x="3260047" y="1445780"/>
                  <a:pt x="3254626" y="1445780"/>
                </a:cubicBezTo>
                <a:cubicBezTo>
                  <a:pt x="3249205" y="1445780"/>
                  <a:pt x="3244810" y="1441385"/>
                  <a:pt x="3244810" y="1435964"/>
                </a:cubicBezTo>
                <a:lnTo>
                  <a:pt x="3244810" y="1109392"/>
                </a:lnTo>
                <a:lnTo>
                  <a:pt x="3220133" y="1104410"/>
                </a:lnTo>
                <a:cubicBezTo>
                  <a:pt x="3188328" y="1090958"/>
                  <a:pt x="3166011" y="1059465"/>
                  <a:pt x="3166011" y="1022759"/>
                </a:cubicBezTo>
                <a:lnTo>
                  <a:pt x="3166011" y="921333"/>
                </a:lnTo>
                <a:cubicBezTo>
                  <a:pt x="3166011" y="884627"/>
                  <a:pt x="3188328" y="853134"/>
                  <a:pt x="3220133" y="839682"/>
                </a:cubicBezTo>
                <a:lnTo>
                  <a:pt x="3244810" y="834700"/>
                </a:lnTo>
                <a:lnTo>
                  <a:pt x="3244810" y="670333"/>
                </a:lnTo>
                <a:cubicBezTo>
                  <a:pt x="3244810" y="664912"/>
                  <a:pt x="3249205" y="660517"/>
                  <a:pt x="3254626" y="660517"/>
                </a:cubicBezTo>
                <a:close/>
                <a:moveTo>
                  <a:pt x="3458276" y="571537"/>
                </a:moveTo>
                <a:cubicBezTo>
                  <a:pt x="3463697" y="571537"/>
                  <a:pt x="3468092" y="575932"/>
                  <a:pt x="3468092" y="581353"/>
                </a:cubicBezTo>
                <a:lnTo>
                  <a:pt x="3468092" y="1007473"/>
                </a:lnTo>
                <a:lnTo>
                  <a:pt x="3492769" y="1012455"/>
                </a:lnTo>
                <a:cubicBezTo>
                  <a:pt x="3524574" y="1025907"/>
                  <a:pt x="3546891" y="1057400"/>
                  <a:pt x="3546891" y="1094106"/>
                </a:cubicBezTo>
                <a:lnTo>
                  <a:pt x="3546891" y="1357738"/>
                </a:lnTo>
                <a:cubicBezTo>
                  <a:pt x="3546891" y="1394444"/>
                  <a:pt x="3524574" y="1425937"/>
                  <a:pt x="3492769" y="1439389"/>
                </a:cubicBezTo>
                <a:lnTo>
                  <a:pt x="3468092" y="1444371"/>
                </a:lnTo>
                <a:lnTo>
                  <a:pt x="3468092" y="1870492"/>
                </a:lnTo>
                <a:cubicBezTo>
                  <a:pt x="3468092" y="1875913"/>
                  <a:pt x="3463697" y="1880308"/>
                  <a:pt x="3458276" y="1880308"/>
                </a:cubicBezTo>
                <a:cubicBezTo>
                  <a:pt x="3452855" y="1880308"/>
                  <a:pt x="3448460" y="1875913"/>
                  <a:pt x="3448460" y="1870492"/>
                </a:cubicBezTo>
                <a:lnTo>
                  <a:pt x="3448460" y="1444371"/>
                </a:lnTo>
                <a:lnTo>
                  <a:pt x="3423783" y="1439389"/>
                </a:lnTo>
                <a:cubicBezTo>
                  <a:pt x="3391978" y="1425937"/>
                  <a:pt x="3369661" y="1394444"/>
                  <a:pt x="3369661" y="1357738"/>
                </a:cubicBezTo>
                <a:lnTo>
                  <a:pt x="3369661" y="1094106"/>
                </a:lnTo>
                <a:cubicBezTo>
                  <a:pt x="3369661" y="1057400"/>
                  <a:pt x="3391978" y="1025907"/>
                  <a:pt x="3423783" y="1012455"/>
                </a:cubicBezTo>
                <a:lnTo>
                  <a:pt x="3448460" y="1007473"/>
                </a:lnTo>
                <a:lnTo>
                  <a:pt x="3448460" y="581353"/>
                </a:lnTo>
                <a:cubicBezTo>
                  <a:pt x="3448460" y="575932"/>
                  <a:pt x="3452855" y="571537"/>
                  <a:pt x="3458276" y="571537"/>
                </a:cubicBezTo>
                <a:close/>
                <a:moveTo>
                  <a:pt x="4109645" y="336530"/>
                </a:moveTo>
                <a:cubicBezTo>
                  <a:pt x="4115066" y="336530"/>
                  <a:pt x="4119461" y="340925"/>
                  <a:pt x="4119461" y="346346"/>
                </a:cubicBezTo>
                <a:lnTo>
                  <a:pt x="4119461" y="395117"/>
                </a:lnTo>
                <a:lnTo>
                  <a:pt x="4144138" y="400099"/>
                </a:lnTo>
                <a:cubicBezTo>
                  <a:pt x="4175943" y="413551"/>
                  <a:pt x="4198260" y="445044"/>
                  <a:pt x="4198260" y="481750"/>
                </a:cubicBezTo>
                <a:lnTo>
                  <a:pt x="4198260" y="745382"/>
                </a:lnTo>
                <a:cubicBezTo>
                  <a:pt x="4198260" y="782088"/>
                  <a:pt x="4175943" y="813581"/>
                  <a:pt x="4144138" y="827033"/>
                </a:cubicBezTo>
                <a:lnTo>
                  <a:pt x="4119461" y="832015"/>
                </a:lnTo>
                <a:lnTo>
                  <a:pt x="4119461" y="1111977"/>
                </a:lnTo>
                <a:cubicBezTo>
                  <a:pt x="4119461" y="1117398"/>
                  <a:pt x="4115066" y="1121793"/>
                  <a:pt x="4109645" y="1121793"/>
                </a:cubicBezTo>
                <a:cubicBezTo>
                  <a:pt x="4104224" y="1121793"/>
                  <a:pt x="4099829" y="1117398"/>
                  <a:pt x="4099829" y="1111977"/>
                </a:cubicBezTo>
                <a:lnTo>
                  <a:pt x="4099829" y="832015"/>
                </a:lnTo>
                <a:lnTo>
                  <a:pt x="4075152" y="827033"/>
                </a:lnTo>
                <a:cubicBezTo>
                  <a:pt x="4043347" y="813581"/>
                  <a:pt x="4021030" y="782088"/>
                  <a:pt x="4021030" y="745382"/>
                </a:cubicBezTo>
                <a:lnTo>
                  <a:pt x="4021030" y="481750"/>
                </a:lnTo>
                <a:cubicBezTo>
                  <a:pt x="4021030" y="445044"/>
                  <a:pt x="4043347" y="413551"/>
                  <a:pt x="4075152" y="400099"/>
                </a:cubicBezTo>
                <a:lnTo>
                  <a:pt x="4099829" y="395117"/>
                </a:lnTo>
                <a:lnTo>
                  <a:pt x="4099829" y="346346"/>
                </a:lnTo>
                <a:cubicBezTo>
                  <a:pt x="4099829" y="340925"/>
                  <a:pt x="4104224" y="336530"/>
                  <a:pt x="4109645" y="336530"/>
                </a:cubicBezTo>
                <a:close/>
                <a:moveTo>
                  <a:pt x="4332492" y="75971"/>
                </a:moveTo>
                <a:cubicBezTo>
                  <a:pt x="4337913" y="75971"/>
                  <a:pt x="4342308" y="80366"/>
                  <a:pt x="4342308" y="85787"/>
                </a:cubicBezTo>
                <a:lnTo>
                  <a:pt x="4342308" y="536770"/>
                </a:lnTo>
                <a:lnTo>
                  <a:pt x="4366985" y="541752"/>
                </a:lnTo>
                <a:cubicBezTo>
                  <a:pt x="4398790" y="555204"/>
                  <a:pt x="4421107" y="586697"/>
                  <a:pt x="4421107" y="623403"/>
                </a:cubicBezTo>
                <a:lnTo>
                  <a:pt x="4421107" y="881423"/>
                </a:lnTo>
                <a:cubicBezTo>
                  <a:pt x="4421107" y="918129"/>
                  <a:pt x="4398790" y="949622"/>
                  <a:pt x="4366985" y="963074"/>
                </a:cubicBezTo>
                <a:lnTo>
                  <a:pt x="4342308" y="968056"/>
                </a:lnTo>
                <a:lnTo>
                  <a:pt x="4342308" y="1449908"/>
                </a:lnTo>
                <a:cubicBezTo>
                  <a:pt x="4342308" y="1455329"/>
                  <a:pt x="4337913" y="1459724"/>
                  <a:pt x="4332492" y="1459724"/>
                </a:cubicBezTo>
                <a:cubicBezTo>
                  <a:pt x="4327071" y="1459724"/>
                  <a:pt x="4322676" y="1455329"/>
                  <a:pt x="4322676" y="1449908"/>
                </a:cubicBezTo>
                <a:lnTo>
                  <a:pt x="4322676" y="968056"/>
                </a:lnTo>
                <a:lnTo>
                  <a:pt x="4297999" y="963074"/>
                </a:lnTo>
                <a:cubicBezTo>
                  <a:pt x="4266194" y="949622"/>
                  <a:pt x="4243877" y="918129"/>
                  <a:pt x="4243877" y="881423"/>
                </a:cubicBezTo>
                <a:lnTo>
                  <a:pt x="4243877" y="623403"/>
                </a:lnTo>
                <a:cubicBezTo>
                  <a:pt x="4243877" y="586697"/>
                  <a:pt x="4266194" y="555204"/>
                  <a:pt x="4297999" y="541752"/>
                </a:cubicBezTo>
                <a:lnTo>
                  <a:pt x="4322676" y="536770"/>
                </a:lnTo>
                <a:lnTo>
                  <a:pt x="4322676" y="85787"/>
                </a:lnTo>
                <a:cubicBezTo>
                  <a:pt x="4322676" y="80366"/>
                  <a:pt x="4327071" y="75971"/>
                  <a:pt x="4332492" y="75971"/>
                </a:cubicBezTo>
                <a:close/>
                <a:moveTo>
                  <a:pt x="4747323" y="75282"/>
                </a:moveTo>
                <a:cubicBezTo>
                  <a:pt x="4752744" y="75282"/>
                  <a:pt x="4757139" y="79677"/>
                  <a:pt x="4757139" y="85098"/>
                </a:cubicBezTo>
                <a:lnTo>
                  <a:pt x="4757139" y="133870"/>
                </a:lnTo>
                <a:lnTo>
                  <a:pt x="4781816" y="138852"/>
                </a:lnTo>
                <a:cubicBezTo>
                  <a:pt x="4813621" y="152304"/>
                  <a:pt x="4835938" y="183797"/>
                  <a:pt x="4835938" y="220503"/>
                </a:cubicBezTo>
                <a:lnTo>
                  <a:pt x="4835938" y="634233"/>
                </a:lnTo>
                <a:cubicBezTo>
                  <a:pt x="4835938" y="670939"/>
                  <a:pt x="4813621" y="702432"/>
                  <a:pt x="4781816" y="715884"/>
                </a:cubicBezTo>
                <a:lnTo>
                  <a:pt x="4757139" y="720866"/>
                </a:lnTo>
                <a:lnTo>
                  <a:pt x="4757139" y="850729"/>
                </a:lnTo>
                <a:cubicBezTo>
                  <a:pt x="4757139" y="856150"/>
                  <a:pt x="4752744" y="860545"/>
                  <a:pt x="4747323" y="860545"/>
                </a:cubicBezTo>
                <a:cubicBezTo>
                  <a:pt x="4741902" y="860545"/>
                  <a:pt x="4737507" y="856150"/>
                  <a:pt x="4737507" y="850729"/>
                </a:cubicBezTo>
                <a:lnTo>
                  <a:pt x="4737507" y="720866"/>
                </a:lnTo>
                <a:lnTo>
                  <a:pt x="4712830" y="715884"/>
                </a:lnTo>
                <a:cubicBezTo>
                  <a:pt x="4681025" y="702432"/>
                  <a:pt x="4658708" y="670939"/>
                  <a:pt x="4658708" y="634233"/>
                </a:cubicBezTo>
                <a:lnTo>
                  <a:pt x="4658708" y="220503"/>
                </a:lnTo>
                <a:cubicBezTo>
                  <a:pt x="4658708" y="183797"/>
                  <a:pt x="4681025" y="152304"/>
                  <a:pt x="4712830" y="138852"/>
                </a:cubicBezTo>
                <a:lnTo>
                  <a:pt x="4737507" y="133870"/>
                </a:lnTo>
                <a:lnTo>
                  <a:pt x="4737507" y="85098"/>
                </a:lnTo>
                <a:cubicBezTo>
                  <a:pt x="4737507" y="79677"/>
                  <a:pt x="4741902" y="75282"/>
                  <a:pt x="4747323" y="75282"/>
                </a:cubicBezTo>
                <a:close/>
                <a:moveTo>
                  <a:pt x="3905560" y="53233"/>
                </a:moveTo>
                <a:cubicBezTo>
                  <a:pt x="3910981" y="53233"/>
                  <a:pt x="3915376" y="57628"/>
                  <a:pt x="3915376" y="63049"/>
                </a:cubicBezTo>
                <a:lnTo>
                  <a:pt x="3915376" y="489169"/>
                </a:lnTo>
                <a:lnTo>
                  <a:pt x="3940053" y="494151"/>
                </a:lnTo>
                <a:cubicBezTo>
                  <a:pt x="3971858" y="507603"/>
                  <a:pt x="3994175" y="539096"/>
                  <a:pt x="3994175" y="575802"/>
                </a:cubicBezTo>
                <a:lnTo>
                  <a:pt x="3994175" y="839434"/>
                </a:lnTo>
                <a:cubicBezTo>
                  <a:pt x="3994175" y="876140"/>
                  <a:pt x="3971858" y="907633"/>
                  <a:pt x="3940053" y="921085"/>
                </a:cubicBezTo>
                <a:lnTo>
                  <a:pt x="3915376" y="926067"/>
                </a:lnTo>
                <a:lnTo>
                  <a:pt x="3915376" y="1352188"/>
                </a:lnTo>
                <a:cubicBezTo>
                  <a:pt x="3915376" y="1357609"/>
                  <a:pt x="3910981" y="1362004"/>
                  <a:pt x="3905560" y="1362004"/>
                </a:cubicBezTo>
                <a:cubicBezTo>
                  <a:pt x="3900139" y="1362004"/>
                  <a:pt x="3895744" y="1357609"/>
                  <a:pt x="3895744" y="1352188"/>
                </a:cubicBezTo>
                <a:lnTo>
                  <a:pt x="3895744" y="926067"/>
                </a:lnTo>
                <a:lnTo>
                  <a:pt x="3871067" y="921085"/>
                </a:lnTo>
                <a:cubicBezTo>
                  <a:pt x="3839262" y="907633"/>
                  <a:pt x="3816945" y="876140"/>
                  <a:pt x="3816945" y="839434"/>
                </a:cubicBezTo>
                <a:lnTo>
                  <a:pt x="3816945" y="575802"/>
                </a:lnTo>
                <a:cubicBezTo>
                  <a:pt x="3816945" y="539096"/>
                  <a:pt x="3839262" y="507603"/>
                  <a:pt x="3871067" y="494151"/>
                </a:cubicBezTo>
                <a:lnTo>
                  <a:pt x="3895744" y="489169"/>
                </a:lnTo>
                <a:lnTo>
                  <a:pt x="3895744" y="63049"/>
                </a:lnTo>
                <a:cubicBezTo>
                  <a:pt x="3895744" y="57628"/>
                  <a:pt x="3900139" y="53233"/>
                  <a:pt x="3905560" y="53233"/>
                </a:cubicBezTo>
                <a:close/>
                <a:moveTo>
                  <a:pt x="4973990" y="0"/>
                </a:moveTo>
                <a:cubicBezTo>
                  <a:pt x="4979411" y="0"/>
                  <a:pt x="4983806" y="4395"/>
                  <a:pt x="4983806" y="9816"/>
                </a:cubicBezTo>
                <a:lnTo>
                  <a:pt x="4983806" y="58588"/>
                </a:lnTo>
                <a:lnTo>
                  <a:pt x="5008483" y="63570"/>
                </a:lnTo>
                <a:cubicBezTo>
                  <a:pt x="5040288" y="77022"/>
                  <a:pt x="5062605" y="108515"/>
                  <a:pt x="5062605" y="145221"/>
                </a:cubicBezTo>
                <a:lnTo>
                  <a:pt x="5062605" y="408854"/>
                </a:lnTo>
                <a:cubicBezTo>
                  <a:pt x="5062605" y="445560"/>
                  <a:pt x="5040288" y="477053"/>
                  <a:pt x="5008483" y="490505"/>
                </a:cubicBezTo>
                <a:lnTo>
                  <a:pt x="4983806" y="495487"/>
                </a:lnTo>
                <a:lnTo>
                  <a:pt x="4983806" y="775447"/>
                </a:lnTo>
                <a:cubicBezTo>
                  <a:pt x="4983806" y="780868"/>
                  <a:pt x="4979411" y="785263"/>
                  <a:pt x="4973990" y="785263"/>
                </a:cubicBezTo>
                <a:cubicBezTo>
                  <a:pt x="4968569" y="785263"/>
                  <a:pt x="4964174" y="780868"/>
                  <a:pt x="4964174" y="775447"/>
                </a:cubicBezTo>
                <a:lnTo>
                  <a:pt x="4964174" y="495487"/>
                </a:lnTo>
                <a:lnTo>
                  <a:pt x="4939497" y="490505"/>
                </a:lnTo>
                <a:cubicBezTo>
                  <a:pt x="4907692" y="477053"/>
                  <a:pt x="4885375" y="445560"/>
                  <a:pt x="4885375" y="408854"/>
                </a:cubicBezTo>
                <a:lnTo>
                  <a:pt x="4885375" y="145221"/>
                </a:lnTo>
                <a:cubicBezTo>
                  <a:pt x="4885375" y="108515"/>
                  <a:pt x="4907692" y="77022"/>
                  <a:pt x="4939497" y="63570"/>
                </a:cubicBezTo>
                <a:lnTo>
                  <a:pt x="4964174" y="58588"/>
                </a:lnTo>
                <a:lnTo>
                  <a:pt x="4964174" y="9816"/>
                </a:lnTo>
                <a:cubicBezTo>
                  <a:pt x="4964174" y="4395"/>
                  <a:pt x="4968569" y="0"/>
                  <a:pt x="4973990" y="0"/>
                </a:cubicBez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819FC519-9117-4DDB-9536-45654BEDF614}"/>
              </a:ext>
            </a:extLst>
          </p:cNvPr>
          <p:cNvGrpSpPr/>
          <p:nvPr/>
        </p:nvGrpSpPr>
        <p:grpSpPr>
          <a:xfrm>
            <a:off x="7639907" y="1289794"/>
            <a:ext cx="3768572" cy="5448182"/>
            <a:chOff x="605168" y="1966954"/>
            <a:chExt cx="3230663" cy="4670534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B16A2346-704C-4CEE-84C2-83B24E6F1F7B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85" name="Rounded Rectangle 49">
                <a:extLst>
                  <a:ext uri="{FF2B5EF4-FFF2-40B4-BE49-F238E27FC236}">
                    <a16:creationId xmlns:a16="http://schemas.microsoft.com/office/drawing/2014/main" id="{644D4B15-67D2-44C6-8D5B-E072CDB8B8A0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6A9AF042-E95F-41E9-86E7-41B3F92E9847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7F0EFFA3-2F12-4EA8-9929-535A9063839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075C7D2F-57CD-43C8-9A14-E46E98A5CA7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ED0D65F0-BD60-4509-B6C7-23DD1C8D87DB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BF5FEB66-C7DC-406C-8EE5-723C2476393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32BD1EF4-926B-4A5B-8C0C-C886957579E2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58943AD2-5732-42C5-ACEF-EEA80A0806DE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D583D2A4-289B-4015-A03E-B4DDD4D08CFD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2E6EA04D-B48A-4389-AA12-9BA479FE07CD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084FCAB1-C24E-4F89-8B4C-A2C411C2B317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6526458D-B6F5-4A78-BA91-65FC7D8297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B4274061-C04F-4DAC-B256-C87FA2C91EC2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D618CC1-619A-48EC-887D-4AE2DB15788C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BD95836A-EC15-4E4D-875B-482EFA70CD1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DB37E7B-676F-49A4-9211-C8864C178A8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A4762823-8855-4673-B42C-398DD03C97CA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5" name="Rectangle: Rounded Corners 124">
                  <a:extLst>
                    <a:ext uri="{FF2B5EF4-FFF2-40B4-BE49-F238E27FC236}">
                      <a16:creationId xmlns:a16="http://schemas.microsoft.com/office/drawing/2014/main" id="{CF5C6ED6-1FD2-4C12-BB72-97F4F15FF82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: Rounded Corners 125">
                  <a:extLst>
                    <a:ext uri="{FF2B5EF4-FFF2-40B4-BE49-F238E27FC236}">
                      <a16:creationId xmlns:a16="http://schemas.microsoft.com/office/drawing/2014/main" id="{ECDFB5AC-51F6-43CE-9FA4-7E536464848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C6B4F444-8A5A-4E29-AA3A-1E687960E821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76E4B35B-7258-4D48-A7FC-827711924F9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: Rounded Corners 123">
                  <a:extLst>
                    <a:ext uri="{FF2B5EF4-FFF2-40B4-BE49-F238E27FC236}">
                      <a16:creationId xmlns:a16="http://schemas.microsoft.com/office/drawing/2014/main" id="{82D55CC6-8755-4F4F-A900-A257C779412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5E72310A-E9CA-4D97-9162-E1A61BFD3FBC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6CE8281A-0FD1-4C97-B943-CBD3CD5D942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E000CD33-CEC3-420A-B7FF-D95EAF6B587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E0170A36-06D3-474D-AEEB-0BC8C7A34A4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19" name="Rectangle: Rounded Corners 118">
                  <a:extLst>
                    <a:ext uri="{FF2B5EF4-FFF2-40B4-BE49-F238E27FC236}">
                      <a16:creationId xmlns:a16="http://schemas.microsoft.com/office/drawing/2014/main" id="{F2FCABD8-C8A0-4BA9-831F-2C4672EC713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7EFC9D04-E19A-43B1-BDF1-A9914C38896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5C61B9E-8D48-45B9-BF9C-542EF212F5C7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17" name="Rectangle: Rounded Corners 116">
                  <a:extLst>
                    <a:ext uri="{FF2B5EF4-FFF2-40B4-BE49-F238E27FC236}">
                      <a16:creationId xmlns:a16="http://schemas.microsoft.com/office/drawing/2014/main" id="{65E31DB1-8751-405B-8716-2C354FE77E0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: Rounded Corners 117">
                  <a:extLst>
                    <a:ext uri="{FF2B5EF4-FFF2-40B4-BE49-F238E27FC236}">
                      <a16:creationId xmlns:a16="http://schemas.microsoft.com/office/drawing/2014/main" id="{DDF7B515-97D2-48E8-9ACB-B1FB78753607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1" name="Round Same Side Corner Rectangle 9">
              <a:extLst>
                <a:ext uri="{FF2B5EF4-FFF2-40B4-BE49-F238E27FC236}">
                  <a16:creationId xmlns:a16="http://schemas.microsoft.com/office/drawing/2014/main" id="{A7F26673-6B7F-4E73-9299-1D04A1E55A9D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167" name="TextBox 166">
            <a:extLst>
              <a:ext uri="{FF2B5EF4-FFF2-40B4-BE49-F238E27FC236}">
                <a16:creationId xmlns:a16="http://schemas.microsoft.com/office/drawing/2014/main" id="{8F65E5F6-FDC8-4873-A001-0A37082C0C7B}"/>
              </a:ext>
            </a:extLst>
          </p:cNvPr>
          <p:cNvSpPr txBox="1"/>
          <p:nvPr/>
        </p:nvSpPr>
        <p:spPr>
          <a:xfrm>
            <a:off x="809537" y="1469188"/>
            <a:ext cx="5402662" cy="36933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Mengapa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memilih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kedua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 data </a:t>
            </a:r>
            <a:r>
              <a:rPr lang="en-US" altLang="ko-KR" sz="2400" b="1" dirty="0" err="1">
                <a:solidFill>
                  <a:schemeClr val="accent2"/>
                </a:solidFill>
                <a:cs typeface="Arial" pitchFamily="34" charset="0"/>
              </a:rPr>
              <a:t>ini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?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98792969-1E38-4CBB-946C-BAF0E9DB2C22}"/>
              </a:ext>
            </a:extLst>
          </p:cNvPr>
          <p:cNvSpPr txBox="1"/>
          <p:nvPr/>
        </p:nvSpPr>
        <p:spPr>
          <a:xfrm>
            <a:off x="809537" y="2276055"/>
            <a:ext cx="49301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eBay dan Amazon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merupakan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E-Commerce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menyediakan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banyak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layanan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maupun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transaksi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jual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beli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elektronik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Dalam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penggunaan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E-Commerce, internet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adalah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salah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satu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keuntungannya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karena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akses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cepat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dan juga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kemudahan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aksesnya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Karena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perkembangan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tersebut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maka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saya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mengambil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data eBay dan Amazon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untuk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dibandingkan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keduanya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Kareana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keduanya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merupakan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E-Commerce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terbesar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di dunia yang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terkenal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dan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menarik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untuk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dibandingkan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297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7BD0BC-A945-4CC7-9585-5FEA6C57A4BD}"/>
              </a:ext>
            </a:extLst>
          </p:cNvPr>
          <p:cNvSpPr txBox="1"/>
          <p:nvPr/>
        </p:nvSpPr>
        <p:spPr>
          <a:xfrm>
            <a:off x="5346922" y="952053"/>
            <a:ext cx="522709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Dataset</a:t>
            </a:r>
            <a:endParaRPr lang="en-US" altLang="ko-KR" sz="48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2BDC42-E2D0-48E4-BEDF-91BA3D5F8731}"/>
              </a:ext>
            </a:extLst>
          </p:cNvPr>
          <p:cNvSpPr txBox="1"/>
          <p:nvPr/>
        </p:nvSpPr>
        <p:spPr>
          <a:xfrm>
            <a:off x="6809015" y="3042993"/>
            <a:ext cx="4745606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cs typeface="Arial" pitchFamily="34" charset="0"/>
              </a:rPr>
              <a:t>Pada </a:t>
            </a:r>
            <a:r>
              <a:rPr lang="en-GB" altLang="ko-KR" dirty="0" err="1">
                <a:cs typeface="Arial" pitchFamily="34" charset="0"/>
              </a:rPr>
              <a:t>analisa</a:t>
            </a:r>
            <a:r>
              <a:rPr lang="en-GB" altLang="ko-KR" dirty="0">
                <a:cs typeface="Arial" pitchFamily="34" charset="0"/>
              </a:rPr>
              <a:t> kali </a:t>
            </a:r>
            <a:r>
              <a:rPr lang="en-GB" altLang="ko-KR" dirty="0" err="1">
                <a:cs typeface="Arial" pitchFamily="34" charset="0"/>
              </a:rPr>
              <a:t>ini</a:t>
            </a:r>
            <a:r>
              <a:rPr lang="en-GB" altLang="ko-KR" dirty="0">
                <a:cs typeface="Arial" pitchFamily="34" charset="0"/>
              </a:rPr>
              <a:t>, </a:t>
            </a:r>
            <a:r>
              <a:rPr lang="en-GB" altLang="ko-KR" dirty="0" err="1">
                <a:cs typeface="Arial" pitchFamily="34" charset="0"/>
              </a:rPr>
              <a:t>saya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menggunakan</a:t>
            </a:r>
            <a:r>
              <a:rPr lang="en-GB" altLang="ko-KR" dirty="0">
                <a:cs typeface="Arial" pitchFamily="34" charset="0"/>
              </a:rPr>
              <a:t> data </a:t>
            </a:r>
            <a:r>
              <a:rPr lang="en-GB" altLang="ko-KR" dirty="0" err="1">
                <a:cs typeface="Arial" pitchFamily="34" charset="0"/>
              </a:rPr>
              <a:t>saham</a:t>
            </a:r>
            <a:r>
              <a:rPr lang="en-GB" altLang="ko-KR" dirty="0">
                <a:cs typeface="Arial" pitchFamily="34" charset="0"/>
              </a:rPr>
              <a:t> eBay dan Amazon </a:t>
            </a:r>
            <a:r>
              <a:rPr lang="en-GB" altLang="ko-KR" dirty="0" err="1">
                <a:cs typeface="Arial" pitchFamily="34" charset="0"/>
              </a:rPr>
              <a:t>dari</a:t>
            </a:r>
            <a:r>
              <a:rPr lang="en-GB" altLang="ko-KR" dirty="0">
                <a:cs typeface="Arial" pitchFamily="34" charset="0"/>
              </a:rPr>
              <a:t> Yahoo Finance yang </a:t>
            </a:r>
            <a:r>
              <a:rPr lang="en-GB" altLang="ko-KR" dirty="0" err="1">
                <a:cs typeface="Arial" pitchFamily="34" charset="0"/>
              </a:rPr>
              <a:t>sama-sama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menggunakan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satuan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mata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uang</a:t>
            </a:r>
            <a:r>
              <a:rPr lang="en-GB" altLang="ko-KR" dirty="0">
                <a:cs typeface="Arial" pitchFamily="34" charset="0"/>
              </a:rPr>
              <a:t> yang </a:t>
            </a:r>
            <a:r>
              <a:rPr lang="en-GB" altLang="ko-KR" dirty="0" err="1">
                <a:cs typeface="Arial" pitchFamily="34" charset="0"/>
              </a:rPr>
              <a:t>sama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yaitu</a:t>
            </a:r>
            <a:r>
              <a:rPr lang="en-GB" altLang="ko-KR" dirty="0">
                <a:cs typeface="Arial" pitchFamily="34" charset="0"/>
              </a:rPr>
              <a:t> US Dollar (USD)</a:t>
            </a:r>
            <a:endParaRPr lang="ko-KR" altLang="en-US" dirty="0">
              <a:solidFill>
                <a:schemeClr val="tx1"/>
              </a:solidFill>
              <a:cs typeface="Arial" pitchFamily="34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F3878EB4-F97B-4A3C-9130-8C242B4B155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7" r="4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95025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F17DD7-172E-47E9-961B-175B50BA60B3}"/>
              </a:ext>
            </a:extLst>
          </p:cNvPr>
          <p:cNvSpPr txBox="1"/>
          <p:nvPr/>
        </p:nvSpPr>
        <p:spPr>
          <a:xfrm>
            <a:off x="5346922" y="952053"/>
            <a:ext cx="522709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eBay</a:t>
            </a:r>
            <a:endParaRPr lang="en-US" altLang="ko-KR" sz="48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61F4F-0B1C-4758-AABF-F47772CF3352}"/>
              </a:ext>
            </a:extLst>
          </p:cNvPr>
          <p:cNvSpPr txBox="1"/>
          <p:nvPr/>
        </p:nvSpPr>
        <p:spPr>
          <a:xfrm>
            <a:off x="6809015" y="1935000"/>
            <a:ext cx="4745606" cy="36933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 err="1"/>
              <a:t>Sebuah</a:t>
            </a:r>
            <a:r>
              <a:rPr lang="en-US" dirty="0"/>
              <a:t> situs E-Commerce yang </a:t>
            </a:r>
            <a:r>
              <a:rPr lang="en-US" dirty="0" err="1"/>
              <a:t>memungkinkan</a:t>
            </a:r>
            <a:r>
              <a:rPr lang="en-US" dirty="0"/>
              <a:t> orang-orang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dunia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jual</a:t>
            </a:r>
            <a:r>
              <a:rPr lang="en-US" dirty="0"/>
              <a:t> dan </a:t>
            </a:r>
            <a:r>
              <a:rPr lang="en-US" dirty="0" err="1"/>
              <a:t>beli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dan </a:t>
            </a:r>
            <a:r>
              <a:rPr lang="en-US" dirty="0" err="1"/>
              <a:t>jasa.tetapi</a:t>
            </a:r>
            <a:r>
              <a:rPr lang="en-US" dirty="0"/>
              <a:t> </a:t>
            </a:r>
            <a:r>
              <a:rPr lang="en-US" dirty="0" err="1"/>
              <a:t>mayoritas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lelang</a:t>
            </a:r>
            <a:endParaRPr lang="en-US" dirty="0"/>
          </a:p>
          <a:p>
            <a:endParaRPr lang="en-US" altLang="ko-KR" dirty="0">
              <a:cs typeface="Arial" pitchFamily="34" charset="0"/>
            </a:endParaRPr>
          </a:p>
          <a:p>
            <a:r>
              <a:rPr lang="en-US" altLang="ko-KR" dirty="0">
                <a:cs typeface="Arial" pitchFamily="34" charset="0"/>
              </a:rPr>
              <a:t>eBay </a:t>
            </a:r>
            <a:r>
              <a:rPr lang="en-US" altLang="ko-KR" dirty="0" err="1">
                <a:cs typeface="Arial" pitchFamily="34" charset="0"/>
              </a:rPr>
              <a:t>didirikan</a:t>
            </a:r>
            <a:r>
              <a:rPr lang="en-US" altLang="ko-KR" dirty="0">
                <a:cs typeface="Arial" pitchFamily="34" charset="0"/>
              </a:rPr>
              <a:t> pada 1995 oleh Pierre Omidyar. </a:t>
            </a:r>
            <a:r>
              <a:rPr lang="it-IT" altLang="ko-KR" dirty="0">
                <a:cs typeface="Arial" pitchFamily="34" charset="0"/>
              </a:rPr>
              <a:t>eBay bermarkas di San Jose, California. Pada awalnya nam domainnya adalah "EchoBay.com" namun nama itu telah dimiliki orang lain, jadi nama domainnya memendekkan disingkat menjadi "eBay.com".</a:t>
            </a:r>
            <a:endParaRPr lang="ko-KR" altLang="en-US" dirty="0"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6DD67D-C604-413C-A870-C2D11F36B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788951"/>
            <a:ext cx="5715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91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A7891-572E-4942-B12B-CB74C72C8CD1}"/>
              </a:ext>
            </a:extLst>
          </p:cNvPr>
          <p:cNvSpPr txBox="1"/>
          <p:nvPr/>
        </p:nvSpPr>
        <p:spPr>
          <a:xfrm>
            <a:off x="6809015" y="2073498"/>
            <a:ext cx="4745606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cs typeface="Arial" pitchFamily="34" charset="0"/>
              </a:rPr>
              <a:t>Perusahaan </a:t>
            </a:r>
            <a:r>
              <a:rPr lang="en-GB" altLang="ko-KR" dirty="0" err="1">
                <a:cs typeface="Arial" pitchFamily="34" charset="0"/>
              </a:rPr>
              <a:t>teknologi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multinasional</a:t>
            </a:r>
            <a:r>
              <a:rPr lang="en-GB" altLang="ko-KR" dirty="0">
                <a:cs typeface="Arial" pitchFamily="34" charset="0"/>
              </a:rPr>
              <a:t> Amerika yang </a:t>
            </a:r>
            <a:r>
              <a:rPr lang="en-GB" altLang="ko-KR" dirty="0" err="1">
                <a:cs typeface="Arial" pitchFamily="34" charset="0"/>
              </a:rPr>
              <a:t>berbasis</a:t>
            </a:r>
            <a:r>
              <a:rPr lang="en-GB" altLang="ko-KR" dirty="0">
                <a:cs typeface="Arial" pitchFamily="34" charset="0"/>
              </a:rPr>
              <a:t> di Seattle, Washington, yang </a:t>
            </a:r>
            <a:r>
              <a:rPr lang="en-GB" altLang="ko-KR" dirty="0" err="1">
                <a:cs typeface="Arial" pitchFamily="34" charset="0"/>
              </a:rPr>
              <a:t>berfokus</a:t>
            </a:r>
            <a:r>
              <a:rPr lang="en-GB" altLang="ko-KR" dirty="0">
                <a:cs typeface="Arial" pitchFamily="34" charset="0"/>
              </a:rPr>
              <a:t> pada e-commerce, </a:t>
            </a:r>
            <a:r>
              <a:rPr lang="en-GB" altLang="ko-KR" dirty="0" err="1">
                <a:cs typeface="Arial" pitchFamily="34" charset="0"/>
              </a:rPr>
              <a:t>komputasi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awan</a:t>
            </a:r>
            <a:r>
              <a:rPr lang="en-GB" altLang="ko-KR" dirty="0">
                <a:cs typeface="Arial" pitchFamily="34" charset="0"/>
              </a:rPr>
              <a:t>, streaming digital, dan </a:t>
            </a:r>
            <a:r>
              <a:rPr lang="en-GB" altLang="ko-KR" dirty="0" err="1">
                <a:cs typeface="Arial" pitchFamily="34" charset="0"/>
              </a:rPr>
              <a:t>kecerdasan</a:t>
            </a:r>
            <a:r>
              <a:rPr lang="en-GB" altLang="ko-KR" dirty="0">
                <a:cs typeface="Arial" pitchFamily="34" charset="0"/>
              </a:rPr>
              <a:t> </a:t>
            </a:r>
            <a:r>
              <a:rPr lang="en-GB" altLang="ko-KR" dirty="0" err="1">
                <a:cs typeface="Arial" pitchFamily="34" charset="0"/>
              </a:rPr>
              <a:t>buatan</a:t>
            </a:r>
            <a:r>
              <a:rPr lang="en-GB" altLang="ko-KR" dirty="0">
                <a:cs typeface="Arial" pitchFamily="34" charset="0"/>
              </a:rPr>
              <a:t>.</a:t>
            </a:r>
          </a:p>
          <a:p>
            <a:endParaRPr lang="en-GB" altLang="ko-KR" dirty="0">
              <a:solidFill>
                <a:schemeClr val="tx1"/>
              </a:solidFill>
              <a:cs typeface="Arial" pitchFamily="34" charset="0"/>
            </a:endParaRPr>
          </a:p>
          <a:p>
            <a:r>
              <a:rPr lang="en-US" altLang="ko-KR" dirty="0">
                <a:cs typeface="Arial" pitchFamily="34" charset="0"/>
              </a:rPr>
              <a:t>Amazon </a:t>
            </a:r>
            <a:r>
              <a:rPr lang="en-US" altLang="ko-KR" dirty="0" err="1">
                <a:cs typeface="Arial" pitchFamily="34" charset="0"/>
              </a:rPr>
              <a:t>didirikan</a:t>
            </a:r>
            <a:r>
              <a:rPr lang="en-US" altLang="ko-KR" dirty="0">
                <a:cs typeface="Arial" pitchFamily="34" charset="0"/>
              </a:rPr>
              <a:t> oleh Jeff Bezos pada 5 </a:t>
            </a:r>
            <a:r>
              <a:rPr lang="en-US" altLang="ko-KR" dirty="0" err="1">
                <a:cs typeface="Arial" pitchFamily="34" charset="0"/>
              </a:rPr>
              <a:t>Juli</a:t>
            </a:r>
            <a:r>
              <a:rPr lang="en-US" altLang="ko-KR" dirty="0">
                <a:cs typeface="Arial" pitchFamily="34" charset="0"/>
              </a:rPr>
              <a:t> 1994 di Bellevue, Washington. Perusahaan </a:t>
            </a:r>
            <a:r>
              <a:rPr lang="en-US" altLang="ko-KR" dirty="0" err="1">
                <a:cs typeface="Arial" pitchFamily="34" charset="0"/>
              </a:rPr>
              <a:t>ini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awalnya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dimulai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sebagai</a:t>
            </a:r>
            <a:r>
              <a:rPr lang="en-US" altLang="ko-KR" dirty="0">
                <a:cs typeface="Arial" pitchFamily="34" charset="0"/>
              </a:rPr>
              <a:t> pasar online </a:t>
            </a:r>
            <a:r>
              <a:rPr lang="en-US" altLang="ko-KR" dirty="0" err="1">
                <a:cs typeface="Arial" pitchFamily="34" charset="0"/>
              </a:rPr>
              <a:t>untuk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buku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tetapi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kemudian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diperluas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untuk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menjual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barang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elektronik</a:t>
            </a:r>
            <a:r>
              <a:rPr lang="en-US" altLang="ko-KR" dirty="0">
                <a:cs typeface="Arial" pitchFamily="34" charset="0"/>
              </a:rPr>
              <a:t>, </a:t>
            </a:r>
            <a:r>
              <a:rPr lang="en-US" altLang="ko-KR" dirty="0" err="1">
                <a:cs typeface="Arial" pitchFamily="34" charset="0"/>
              </a:rPr>
              <a:t>perangkat</a:t>
            </a:r>
            <a:r>
              <a:rPr lang="en-US" altLang="ko-KR" dirty="0">
                <a:cs typeface="Arial" pitchFamily="34" charset="0"/>
              </a:rPr>
              <a:t> </a:t>
            </a:r>
            <a:r>
              <a:rPr lang="en-US" altLang="ko-KR" dirty="0" err="1">
                <a:cs typeface="Arial" pitchFamily="34" charset="0"/>
              </a:rPr>
              <a:t>lunak</a:t>
            </a:r>
            <a:r>
              <a:rPr lang="en-US" altLang="ko-KR" dirty="0">
                <a:cs typeface="Arial" pitchFamily="34" charset="0"/>
              </a:rPr>
              <a:t>, video game, </a:t>
            </a:r>
            <a:r>
              <a:rPr lang="en-US" altLang="ko-KR" dirty="0" err="1">
                <a:cs typeface="Arial" pitchFamily="34" charset="0"/>
              </a:rPr>
              <a:t>pakaian</a:t>
            </a:r>
            <a:r>
              <a:rPr lang="en-US" altLang="ko-KR" dirty="0">
                <a:cs typeface="Arial" pitchFamily="34" charset="0"/>
              </a:rPr>
              <a:t>, </a:t>
            </a:r>
            <a:r>
              <a:rPr lang="en-US" altLang="ko-KR" dirty="0" err="1">
                <a:cs typeface="Arial" pitchFamily="34" charset="0"/>
              </a:rPr>
              <a:t>furnitur</a:t>
            </a:r>
            <a:r>
              <a:rPr lang="en-US" altLang="ko-KR" dirty="0">
                <a:cs typeface="Arial" pitchFamily="34" charset="0"/>
              </a:rPr>
              <a:t>, </a:t>
            </a:r>
            <a:r>
              <a:rPr lang="en-US" altLang="ko-KR" dirty="0" err="1">
                <a:cs typeface="Arial" pitchFamily="34" charset="0"/>
              </a:rPr>
              <a:t>makanan</a:t>
            </a:r>
            <a:r>
              <a:rPr lang="en-US" altLang="ko-KR" dirty="0">
                <a:cs typeface="Arial" pitchFamily="34" charset="0"/>
              </a:rPr>
              <a:t>, </a:t>
            </a:r>
            <a:r>
              <a:rPr lang="en-US" altLang="ko-KR" dirty="0" err="1">
                <a:cs typeface="Arial" pitchFamily="34" charset="0"/>
              </a:rPr>
              <a:t>mainan</a:t>
            </a:r>
            <a:r>
              <a:rPr lang="en-US" altLang="ko-KR" dirty="0">
                <a:cs typeface="Arial" pitchFamily="34" charset="0"/>
              </a:rPr>
              <a:t>, dan </a:t>
            </a:r>
            <a:r>
              <a:rPr lang="en-US" altLang="ko-KR" dirty="0" err="1">
                <a:cs typeface="Arial" pitchFamily="34" charset="0"/>
              </a:rPr>
              <a:t>perhiasan</a:t>
            </a:r>
            <a:r>
              <a:rPr lang="en-US" altLang="ko-KR" dirty="0">
                <a:cs typeface="Arial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7C6F9B-4FA6-4C0C-B060-F46AE31BE1E1}"/>
              </a:ext>
            </a:extLst>
          </p:cNvPr>
          <p:cNvSpPr txBox="1"/>
          <p:nvPr/>
        </p:nvSpPr>
        <p:spPr>
          <a:xfrm>
            <a:off x="5346922" y="952053"/>
            <a:ext cx="522709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Amazon</a:t>
            </a:r>
            <a:endParaRPr lang="en-US" altLang="ko-KR" sz="4800" b="1" dirty="0">
              <a:solidFill>
                <a:schemeClr val="tx1"/>
              </a:solidFill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AD9AFA-1B5A-4731-A132-DB186EB56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77" y="2792934"/>
            <a:ext cx="5864159" cy="197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52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623380" y="447851"/>
            <a:ext cx="904313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Geometric Brownian Motion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B27CFC-23FB-47A5-A019-9966900A712B}"/>
              </a:ext>
            </a:extLst>
          </p:cNvPr>
          <p:cNvSpPr txBox="1"/>
          <p:nvPr/>
        </p:nvSpPr>
        <p:spPr>
          <a:xfrm>
            <a:off x="623380" y="1518542"/>
            <a:ext cx="35108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Geometric Brownian Motion  (GBM)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adalah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salah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satu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metode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Stokasitik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yang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bisa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melakukan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prediksi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terhadap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harga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saham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kedepannya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.</a:t>
            </a:r>
          </a:p>
          <a:p>
            <a:pPr algn="just"/>
            <a:endParaRPr lang="en-US" altLang="ko-KR" sz="1600" b="1" dirty="0">
              <a:solidFill>
                <a:schemeClr val="accent2"/>
              </a:solidFill>
              <a:cs typeface="Arial" pitchFamily="34" charset="0"/>
            </a:endParaRPr>
          </a:p>
          <a:p>
            <a:pPr algn="just"/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GBM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ini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sering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disebut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juga Wiener Process. Proses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stokastik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dengan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waktu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kontinu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dimana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mengambil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bagian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acak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dari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persamaan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.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Lalu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kemudian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mengalikan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variable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acak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standar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dari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distribusi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normal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dengan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meadn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dan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standar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deviasi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dari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akar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kuadrat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kenaikan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accent2"/>
                </a:solidFill>
                <a:cs typeface="Arial" pitchFamily="34" charset="0"/>
              </a:rPr>
              <a:t>waktunya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. 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3747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8386</TotalTime>
  <Words>1501</Words>
  <Application>Microsoft Office PowerPoint</Application>
  <PresentationFormat>Widescreen</PresentationFormat>
  <Paragraphs>137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맑은 고딕</vt:lpstr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Darrell Yonathan</cp:lastModifiedBy>
  <cp:revision>150</cp:revision>
  <dcterms:created xsi:type="dcterms:W3CDTF">2018-04-24T17:14:44Z</dcterms:created>
  <dcterms:modified xsi:type="dcterms:W3CDTF">2019-12-17T05:55:11Z</dcterms:modified>
</cp:coreProperties>
</file>

<file path=docProps/thumbnail.jpeg>
</file>